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d938d207ac45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216cdb77eb401d"/>
  </p:sldMasterIdLst>
  <p:sldIdLst>
    <p:sldId xmlns:r="http://schemas.openxmlformats.org/officeDocument/2006/relationships" id="256" r:id="Rf1b9c343428c41bb"/>
    <p:sldId xmlns:r="http://schemas.openxmlformats.org/officeDocument/2006/relationships" id="257" r:id="R7a9357e9385f4bba"/>
    <p:sldId xmlns:r="http://schemas.openxmlformats.org/officeDocument/2006/relationships" id="258" r:id="R28625e7522fb4485"/>
    <p:sldId xmlns:r="http://schemas.openxmlformats.org/officeDocument/2006/relationships" id="259" r:id="Rf7d7689d1a864d7b"/>
    <p:sldId xmlns:r="http://schemas.openxmlformats.org/officeDocument/2006/relationships" id="260" r:id="Raa686d0187824a25"/>
    <p:sldId xmlns:r="http://schemas.openxmlformats.org/officeDocument/2006/relationships" id="261" r:id="Rf942753a24924b79"/>
    <p:sldId xmlns:r="http://schemas.openxmlformats.org/officeDocument/2006/relationships" id="262" r:id="Refad59f87bc74e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16cdb77eb401d" /><Relationship Type="http://schemas.openxmlformats.org/officeDocument/2006/relationships/slide" Target="/ppt/slides/slide1.xml" Id="Rf1b9c343428c41bb" /><Relationship Type="http://schemas.openxmlformats.org/officeDocument/2006/relationships/slide" Target="/ppt/slides/slide2.xml" Id="R7a9357e9385f4bba" /><Relationship Type="http://schemas.openxmlformats.org/officeDocument/2006/relationships/slide" Target="/ppt/slides/slide3.xml" Id="R28625e7522fb4485" /><Relationship Type="http://schemas.openxmlformats.org/officeDocument/2006/relationships/slide" Target="/ppt/slides/slide4.xml" Id="Rf7d7689d1a864d7b" /><Relationship Type="http://schemas.openxmlformats.org/officeDocument/2006/relationships/slide" Target="/ppt/slides/slide5.xml" Id="Raa686d0187824a25" /><Relationship Type="http://schemas.openxmlformats.org/officeDocument/2006/relationships/slide" Target="/ppt/slides/slide6.xml" Id="Rf942753a24924b79" /><Relationship Type="http://schemas.openxmlformats.org/officeDocument/2006/relationships/slide" Target="/ppt/slides/slide7.xml" Id="Refad59f87bc74e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f2cb08f96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5b4fd67484028" /><Relationship Type="http://schemas.openxmlformats.org/officeDocument/2006/relationships/theme" Target="/ppt/slideMasters/theme/theme1.xml" Id="R0b7c8631c4ef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5b4fd6748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e76ef3091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703e8332b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9688eff72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15df64ef34c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1b79072e9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b48f0e16e41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a6498629d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ARKITEKTKONTORET LENE FRANK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ARKITEKTKONTORET LENE FRANK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327 874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400 842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DJERNIS FRANK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42 21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976 006 941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ARKITEKTKONTORET LENE FRANK AS</a:t>
            </a:r>
          </a:p>
        </p:txBody>
      </p:sp>
    </p:spTree>
  </p:cSld>
  <p:clrMapOvr>
    <a:masterClrMapping xmlns:a="http://schemas.openxmlformats.org/drawingml/2006/main"/>
  </p:clrMapOvr>
</p:sld>
</file>