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0aa20f640545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fc9f9dcb1a4f80"/>
  </p:sldMasterIdLst>
  <p:sldIdLst>
    <p:sldId xmlns:r="http://schemas.openxmlformats.org/officeDocument/2006/relationships" id="256" r:id="Rf146518c24e54559"/>
    <p:sldId xmlns:r="http://schemas.openxmlformats.org/officeDocument/2006/relationships" id="257" r:id="Ra3a0e782f0d44afb"/>
    <p:sldId xmlns:r="http://schemas.openxmlformats.org/officeDocument/2006/relationships" id="258" r:id="Rc1af9d784f294592"/>
    <p:sldId xmlns:r="http://schemas.openxmlformats.org/officeDocument/2006/relationships" id="259" r:id="Reeb81032cac4456f"/>
    <p:sldId xmlns:r="http://schemas.openxmlformats.org/officeDocument/2006/relationships" id="260" r:id="R904d89cd2dfd41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c9f9dcb1a4f80" /><Relationship Type="http://schemas.openxmlformats.org/officeDocument/2006/relationships/slide" Target="/ppt/slides/slide1.xml" Id="Rf146518c24e54559" /><Relationship Type="http://schemas.openxmlformats.org/officeDocument/2006/relationships/slide" Target="/ppt/slides/slide2.xml" Id="Ra3a0e782f0d44afb" /><Relationship Type="http://schemas.openxmlformats.org/officeDocument/2006/relationships/slide" Target="/ppt/slides/slide3.xml" Id="Rc1af9d784f294592" /><Relationship Type="http://schemas.openxmlformats.org/officeDocument/2006/relationships/slide" Target="/ppt/slides/slide4.xml" Id="Reeb81032cac4456f" /><Relationship Type="http://schemas.openxmlformats.org/officeDocument/2006/relationships/slide" Target="/ppt/slides/slide5.xml" Id="R904d89cd2dfd41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130be6fe44d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0156511324b0a" /><Relationship Type="http://schemas.openxmlformats.org/officeDocument/2006/relationships/theme" Target="/ppt/slideMasters/theme/theme1.xml" Id="Rcc63c67396df4d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015651132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b2dbe1cda42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00dd23efa47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b47cbded447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efc1fe5d644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7daf7aa07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OPTIMA PRODUKTER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OPTIMA PRODUKTER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976 002 709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 PRODUKTER AS</a:t>
            </a:r>
          </a:p>
        </p:txBody>
      </p:sp>
    </p:spTree>
  </p:cSld>
  <p:clrMapOvr>
    <a:masterClrMapping xmlns:a="http://schemas.openxmlformats.org/drawingml/2006/main"/>
  </p:clrMapOvr>
</p:sld>
</file>