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7ff4fe98a447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23dea981734949"/>
  </p:sldMasterIdLst>
  <p:sldIdLst>
    <p:sldId xmlns:r="http://schemas.openxmlformats.org/officeDocument/2006/relationships" id="256" r:id="R15781ff057aa4eee"/>
    <p:sldId xmlns:r="http://schemas.openxmlformats.org/officeDocument/2006/relationships" id="257" r:id="R36a2bc17a8244add"/>
    <p:sldId xmlns:r="http://schemas.openxmlformats.org/officeDocument/2006/relationships" id="258" r:id="R7da72576a73e49f1"/>
    <p:sldId xmlns:r="http://schemas.openxmlformats.org/officeDocument/2006/relationships" id="259" r:id="Rcc63f1d8d031416f"/>
    <p:sldId xmlns:r="http://schemas.openxmlformats.org/officeDocument/2006/relationships" id="260" r:id="R9c149df0a74e47cc"/>
    <p:sldId xmlns:r="http://schemas.openxmlformats.org/officeDocument/2006/relationships" id="261" r:id="R2faf56b1c1194994"/>
    <p:sldId xmlns:r="http://schemas.openxmlformats.org/officeDocument/2006/relationships" id="262" r:id="R00c8cf3236744a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3dea981734949" /><Relationship Type="http://schemas.openxmlformats.org/officeDocument/2006/relationships/slide" Target="/ppt/slides/slide1.xml" Id="R15781ff057aa4eee" /><Relationship Type="http://schemas.openxmlformats.org/officeDocument/2006/relationships/slide" Target="/ppt/slides/slide2.xml" Id="R36a2bc17a8244add" /><Relationship Type="http://schemas.openxmlformats.org/officeDocument/2006/relationships/slide" Target="/ppt/slides/slide3.xml" Id="R7da72576a73e49f1" /><Relationship Type="http://schemas.openxmlformats.org/officeDocument/2006/relationships/slide" Target="/ppt/slides/slide4.xml" Id="Rcc63f1d8d031416f" /><Relationship Type="http://schemas.openxmlformats.org/officeDocument/2006/relationships/slide" Target="/ppt/slides/slide5.xml" Id="R9c149df0a74e47cc" /><Relationship Type="http://schemas.openxmlformats.org/officeDocument/2006/relationships/slide" Target="/ppt/slides/slide6.xml" Id="R2faf56b1c1194994" /><Relationship Type="http://schemas.openxmlformats.org/officeDocument/2006/relationships/slide" Target="/ppt/slides/slide7.xml" Id="R00c8cf3236744a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3fe9cb9b943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c986acb00442e" /><Relationship Type="http://schemas.openxmlformats.org/officeDocument/2006/relationships/theme" Target="/ppt/slideMasters/theme/theme1.xml" Id="R0885555eacc94a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6c986acb0044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9688b4f584a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0c572bd1840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ce91301fc43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b9ef964824b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b071fd8cb42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9b7a80c0d41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0f65b30524d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DALSBYGDA NÆRING OG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NÆRING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DALSBYGDA NÆRING OG UTVIKLING AS ble etablert [år] og holder til i Dalsbygda.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NÆRING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NÆRING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NÆRING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464 300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NÆRING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MEIERIGARDEN BYGDASENTER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NÆRING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Meierigarden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2552 Dalsbygda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henningsmoen-nordre@hotmail.com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www.dalsbygda.no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976 001 397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NÆRING OG UTVIKLING AS</a:t>
            </a:r>
          </a:p>
        </p:txBody>
      </p:sp>
    </p:spTree>
  </p:cSld>
  <p:clrMapOvr>
    <a:masterClrMapping xmlns:a="http://schemas.openxmlformats.org/drawingml/2006/main"/>
  </p:clrMapOvr>
</p:sld>
</file>