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0ca6cdf804548f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4a3b6f38766492b"/>
  </p:sldMasterIdLst>
  <p:sldIdLst>
    <p:sldId xmlns:r="http://schemas.openxmlformats.org/officeDocument/2006/relationships" id="256" r:id="R69230906951d43f2"/>
    <p:sldId xmlns:r="http://schemas.openxmlformats.org/officeDocument/2006/relationships" id="257" r:id="R73e6ad9ec2dd4d34"/>
    <p:sldId xmlns:r="http://schemas.openxmlformats.org/officeDocument/2006/relationships" id="258" r:id="R82d0ffb336d34e81"/>
    <p:sldId xmlns:r="http://schemas.openxmlformats.org/officeDocument/2006/relationships" id="259" r:id="R3bf612a81dcd47c1"/>
    <p:sldId xmlns:r="http://schemas.openxmlformats.org/officeDocument/2006/relationships" id="260" r:id="Raf5b74b97b694808"/>
    <p:sldId xmlns:r="http://schemas.openxmlformats.org/officeDocument/2006/relationships" id="261" r:id="Rded1aec6c6444e59"/>
    <p:sldId xmlns:r="http://schemas.openxmlformats.org/officeDocument/2006/relationships" id="262" r:id="Rde4dc3b5e8624d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a3b6f38766492b" /><Relationship Type="http://schemas.openxmlformats.org/officeDocument/2006/relationships/slide" Target="/ppt/slides/slide1.xml" Id="R69230906951d43f2" /><Relationship Type="http://schemas.openxmlformats.org/officeDocument/2006/relationships/slide" Target="/ppt/slides/slide2.xml" Id="R73e6ad9ec2dd4d34" /><Relationship Type="http://schemas.openxmlformats.org/officeDocument/2006/relationships/slide" Target="/ppt/slides/slide3.xml" Id="R82d0ffb336d34e81" /><Relationship Type="http://schemas.openxmlformats.org/officeDocument/2006/relationships/slide" Target="/ppt/slides/slide4.xml" Id="R3bf612a81dcd47c1" /><Relationship Type="http://schemas.openxmlformats.org/officeDocument/2006/relationships/slide" Target="/ppt/slides/slide5.xml" Id="Raf5b74b97b694808" /><Relationship Type="http://schemas.openxmlformats.org/officeDocument/2006/relationships/slide" Target="/ppt/slides/slide6.xml" Id="Rded1aec6c6444e59" /><Relationship Type="http://schemas.openxmlformats.org/officeDocument/2006/relationships/slide" Target="/ppt/slides/slide7.xml" Id="Rde4dc3b5e8624d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2d4341385f49f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f331f9d8734166" /><Relationship Type="http://schemas.openxmlformats.org/officeDocument/2006/relationships/theme" Target="/ppt/slideMasters/theme/theme1.xml" Id="Ree82c0cd8b0240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ef331f9d873416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7c30bc83b14ac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087e54c29a4be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0b7c8060c2439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4d02310227438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351d6de34b4dd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49e910ff2843b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ddb8e0d209444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BØ'EN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BØ'EN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BØ'EN AS ble etablert [år] og holder til i Varhaug.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BØ'EN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BØ'EN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BØ'EN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4 196 943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−282 683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−254 928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236 537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572 809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BØ'EN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MEB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BØ'EN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Dublandsvegen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4360 Varhaug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43 00 99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976 000 420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BØ'EN AS</a:t>
            </a:r>
          </a:p>
        </p:txBody>
      </p:sp>
    </p:spTree>
  </p:cSld>
  <p:clrMapOvr>
    <a:masterClrMapping xmlns:a="http://schemas.openxmlformats.org/drawingml/2006/main"/>
  </p:clrMapOvr>
</p:sld>
</file>