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1373b87b14f40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2dfb5acff92415c"/>
  </p:sldMasterIdLst>
  <p:sldIdLst>
    <p:sldId xmlns:r="http://schemas.openxmlformats.org/officeDocument/2006/relationships" id="256" r:id="Ra1f011b1200d4232"/>
    <p:sldId xmlns:r="http://schemas.openxmlformats.org/officeDocument/2006/relationships" id="257" r:id="Rfd4b069e5b954de5"/>
    <p:sldId xmlns:r="http://schemas.openxmlformats.org/officeDocument/2006/relationships" id="258" r:id="R29b4fce8eb1043e2"/>
    <p:sldId xmlns:r="http://schemas.openxmlformats.org/officeDocument/2006/relationships" id="259" r:id="Rd1e21c68cc4c4ef7"/>
    <p:sldId xmlns:r="http://schemas.openxmlformats.org/officeDocument/2006/relationships" id="260" r:id="Ref6779955ece45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dfb5acff92415c" /><Relationship Type="http://schemas.openxmlformats.org/officeDocument/2006/relationships/slide" Target="/ppt/slides/slide1.xml" Id="Ra1f011b1200d4232" /><Relationship Type="http://schemas.openxmlformats.org/officeDocument/2006/relationships/slide" Target="/ppt/slides/slide2.xml" Id="Rfd4b069e5b954de5" /><Relationship Type="http://schemas.openxmlformats.org/officeDocument/2006/relationships/slide" Target="/ppt/slides/slide3.xml" Id="R29b4fce8eb1043e2" /><Relationship Type="http://schemas.openxmlformats.org/officeDocument/2006/relationships/slide" Target="/ppt/slides/slide4.xml" Id="Rd1e21c68cc4c4ef7" /><Relationship Type="http://schemas.openxmlformats.org/officeDocument/2006/relationships/slide" Target="/ppt/slides/slide5.xml" Id="Ref6779955ece45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2661910b234ae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41531eb2694514" /><Relationship Type="http://schemas.openxmlformats.org/officeDocument/2006/relationships/theme" Target="/ppt/slideMasters/theme/theme1.xml" Id="R72230740558447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41531eb269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12b0ce21ab42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d534e73fb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2b7e02c5e42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def7b5a014b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6d11ecde648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NORBYGG AGENTURER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NORBYGG AGENTURER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AGENTURER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975 999 742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AGENTURER AS</a:t>
            </a:r>
          </a:p>
        </p:txBody>
      </p:sp>
    </p:spTree>
  </p:cSld>
  <p:clrMapOvr>
    <a:masterClrMapping xmlns:a="http://schemas.openxmlformats.org/drawingml/2006/main"/>
  </p:clrMapOvr>
</p:sld>
</file>