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7cf77088db46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7eaad675164f19"/>
  </p:sldMasterIdLst>
  <p:sldIdLst>
    <p:sldId xmlns:r="http://schemas.openxmlformats.org/officeDocument/2006/relationships" id="256" r:id="Re61257015c314ddc"/>
    <p:sldId xmlns:r="http://schemas.openxmlformats.org/officeDocument/2006/relationships" id="257" r:id="R6c4c194077a84bf0"/>
    <p:sldId xmlns:r="http://schemas.openxmlformats.org/officeDocument/2006/relationships" id="258" r:id="R84bef19b068140bc"/>
    <p:sldId xmlns:r="http://schemas.openxmlformats.org/officeDocument/2006/relationships" id="259" r:id="R48852054248b4438"/>
    <p:sldId xmlns:r="http://schemas.openxmlformats.org/officeDocument/2006/relationships" id="260" r:id="R47ceb26f3e664d86"/>
    <p:sldId xmlns:r="http://schemas.openxmlformats.org/officeDocument/2006/relationships" id="261" r:id="R7b09fe5aad734d56"/>
    <p:sldId xmlns:r="http://schemas.openxmlformats.org/officeDocument/2006/relationships" id="262" r:id="R39059dd26ec04e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7eaad675164f19" /><Relationship Type="http://schemas.openxmlformats.org/officeDocument/2006/relationships/slide" Target="/ppt/slides/slide1.xml" Id="Re61257015c314ddc" /><Relationship Type="http://schemas.openxmlformats.org/officeDocument/2006/relationships/slide" Target="/ppt/slides/slide2.xml" Id="R6c4c194077a84bf0" /><Relationship Type="http://schemas.openxmlformats.org/officeDocument/2006/relationships/slide" Target="/ppt/slides/slide3.xml" Id="R84bef19b068140bc" /><Relationship Type="http://schemas.openxmlformats.org/officeDocument/2006/relationships/slide" Target="/ppt/slides/slide4.xml" Id="R48852054248b4438" /><Relationship Type="http://schemas.openxmlformats.org/officeDocument/2006/relationships/slide" Target="/ppt/slides/slide5.xml" Id="R47ceb26f3e664d86" /><Relationship Type="http://schemas.openxmlformats.org/officeDocument/2006/relationships/slide" Target="/ppt/slides/slide6.xml" Id="R7b09fe5aad734d56" /><Relationship Type="http://schemas.openxmlformats.org/officeDocument/2006/relationships/slide" Target="/ppt/slides/slide7.xml" Id="R39059dd26ec04e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191090d45d4b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be48256964b8d" /><Relationship Type="http://schemas.openxmlformats.org/officeDocument/2006/relationships/theme" Target="/ppt/slideMasters/theme/theme1.xml" Id="R331b7670f18a42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abe48256964b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91069d51f44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0ee80ad9f4d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cc424627345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492a5fc9f4b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8a9a6f5d14b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2727a759142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75326d5c547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LINK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LINK ARKITEKTUR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404 894 000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17 040 000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12 984 000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157 703 000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296 645 000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MULTICONSULT ASA  –  95,8 %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MULTICONSULT ASA  –  4,2 %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21 52 22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oslo@linkarkitektur.no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www.linkarkitektur.com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975 999 726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 ARKITEKTUR AS</a:t>
            </a:r>
          </a:p>
        </p:txBody>
      </p:sp>
    </p:spTree>
  </p:cSld>
  <p:clrMapOvr>
    <a:masterClrMapping xmlns:a="http://schemas.openxmlformats.org/drawingml/2006/main"/>
  </p:clrMapOvr>
</p:sld>
</file>