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f5a5b3042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944addcc646c3"/>
  </p:sldMasterIdLst>
  <p:sldIdLst>
    <p:sldId xmlns:r="http://schemas.openxmlformats.org/officeDocument/2006/relationships" id="256" r:id="Rfca4a4a3a9ce482f"/>
    <p:sldId xmlns:r="http://schemas.openxmlformats.org/officeDocument/2006/relationships" id="257" r:id="R14e1610a62864ae6"/>
    <p:sldId xmlns:r="http://schemas.openxmlformats.org/officeDocument/2006/relationships" id="258" r:id="Rb10645f768b64adb"/>
    <p:sldId xmlns:r="http://schemas.openxmlformats.org/officeDocument/2006/relationships" id="259" r:id="R6f51aa1e76444308"/>
    <p:sldId xmlns:r="http://schemas.openxmlformats.org/officeDocument/2006/relationships" id="260" r:id="R902152cc4ddb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944addcc646c3" /><Relationship Type="http://schemas.openxmlformats.org/officeDocument/2006/relationships/slide" Target="/ppt/slides/slide1.xml" Id="Rfca4a4a3a9ce482f" /><Relationship Type="http://schemas.openxmlformats.org/officeDocument/2006/relationships/slide" Target="/ppt/slides/slide2.xml" Id="R14e1610a62864ae6" /><Relationship Type="http://schemas.openxmlformats.org/officeDocument/2006/relationships/slide" Target="/ppt/slides/slide3.xml" Id="Rb10645f768b64adb" /><Relationship Type="http://schemas.openxmlformats.org/officeDocument/2006/relationships/slide" Target="/ppt/slides/slide4.xml" Id="R6f51aa1e76444308" /><Relationship Type="http://schemas.openxmlformats.org/officeDocument/2006/relationships/slide" Target="/ppt/slides/slide5.xml" Id="R902152cc4ddb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34a03a5c6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e4cb8c4540a2" /><Relationship Type="http://schemas.openxmlformats.org/officeDocument/2006/relationships/theme" Target="/ppt/slideMasters/theme/theme1.xml" Id="Rbc68f0e00362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4e4cb8c45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67c3c7ae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7ecb8f25a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2146ee4a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abbbbbcb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74e41dd9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GORDONSETTER KLUB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GORDONSETTER KLUB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89 71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