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68715c560b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7c444305b44c7f"/>
  </p:sldMasterIdLst>
  <p:sldIdLst>
    <p:sldId xmlns:r="http://schemas.openxmlformats.org/officeDocument/2006/relationships" id="256" r:id="Rdeebe8e89bfc4a32"/>
    <p:sldId xmlns:r="http://schemas.openxmlformats.org/officeDocument/2006/relationships" id="257" r:id="R417ad9d63b86449c"/>
    <p:sldId xmlns:r="http://schemas.openxmlformats.org/officeDocument/2006/relationships" id="258" r:id="Rd8c8bb930810468b"/>
    <p:sldId xmlns:r="http://schemas.openxmlformats.org/officeDocument/2006/relationships" id="259" r:id="R08c3d2bec7314c84"/>
    <p:sldId xmlns:r="http://schemas.openxmlformats.org/officeDocument/2006/relationships" id="260" r:id="R6ae9836cef8a4b4d"/>
    <p:sldId xmlns:r="http://schemas.openxmlformats.org/officeDocument/2006/relationships" id="261" r:id="Rf77aaa536c57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c444305b44c7f" /><Relationship Type="http://schemas.openxmlformats.org/officeDocument/2006/relationships/slide" Target="/ppt/slides/slide1.xml" Id="Rdeebe8e89bfc4a32" /><Relationship Type="http://schemas.openxmlformats.org/officeDocument/2006/relationships/slide" Target="/ppt/slides/slide2.xml" Id="R417ad9d63b86449c" /><Relationship Type="http://schemas.openxmlformats.org/officeDocument/2006/relationships/slide" Target="/ppt/slides/slide3.xml" Id="Rd8c8bb930810468b" /><Relationship Type="http://schemas.openxmlformats.org/officeDocument/2006/relationships/slide" Target="/ppt/slides/slide4.xml" Id="R08c3d2bec7314c84" /><Relationship Type="http://schemas.openxmlformats.org/officeDocument/2006/relationships/slide" Target="/ppt/slides/slide5.xml" Id="R6ae9836cef8a4b4d" /><Relationship Type="http://schemas.openxmlformats.org/officeDocument/2006/relationships/slide" Target="/ppt/slides/slide6.xml" Id="Rf77aaa536c57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71e378413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c529a040e40af" /><Relationship Type="http://schemas.openxmlformats.org/officeDocument/2006/relationships/theme" Target="/ppt/slideMasters/theme/theme1.xml" Id="Rd73b6704aa9b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7c529a040e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44b998d1e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b2f83ad2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f4b39105e40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560942cad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64c5880db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d56d5fffe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GULDAHL OG RUDSENGEN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GULDAHL OG RUDSENGEN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GULDAHL OG RUDSENGEN AS ble etablert [år] og holder til i Skogbygda.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GULDAHL OG RUDSENGEN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GULDAHL OG RUDSENGEN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GULDAHL OG RUDSENGEN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ROGER GULDAHL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GULDAHL OG RUDSENGEN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Togstad øvre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2164 Skogbygda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975 995 631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GULDAHL OG RUDSENGEN AS</a:t>
            </a:r>
          </a:p>
        </p:txBody>
      </p:sp>
    </p:spTree>
  </p:cSld>
  <p:clrMapOvr>
    <a:masterClrMapping xmlns:a="http://schemas.openxmlformats.org/drawingml/2006/main"/>
  </p:clrMapOvr>
</p:sld>
</file>