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4ae3cccc6248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fbb6cc8e764a78"/>
  </p:sldMasterIdLst>
  <p:sldIdLst>
    <p:sldId xmlns:r="http://schemas.openxmlformats.org/officeDocument/2006/relationships" id="256" r:id="Rabf9d66b1c68460d"/>
    <p:sldId xmlns:r="http://schemas.openxmlformats.org/officeDocument/2006/relationships" id="257" r:id="R1efcd1065c334972"/>
    <p:sldId xmlns:r="http://schemas.openxmlformats.org/officeDocument/2006/relationships" id="258" r:id="R92ddd8c06f1f4510"/>
    <p:sldId xmlns:r="http://schemas.openxmlformats.org/officeDocument/2006/relationships" id="259" r:id="R317d59a3a5d54db1"/>
    <p:sldId xmlns:r="http://schemas.openxmlformats.org/officeDocument/2006/relationships" id="260" r:id="R92c05f56f0c54e0a"/>
    <p:sldId xmlns:r="http://schemas.openxmlformats.org/officeDocument/2006/relationships" id="261" r:id="R8d5922141d68495b"/>
    <p:sldId xmlns:r="http://schemas.openxmlformats.org/officeDocument/2006/relationships" id="262" r:id="R418ea40855ff4b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fbb6cc8e764a78" /><Relationship Type="http://schemas.openxmlformats.org/officeDocument/2006/relationships/slide" Target="/ppt/slides/slide1.xml" Id="Rabf9d66b1c68460d" /><Relationship Type="http://schemas.openxmlformats.org/officeDocument/2006/relationships/slide" Target="/ppt/slides/slide2.xml" Id="R1efcd1065c334972" /><Relationship Type="http://schemas.openxmlformats.org/officeDocument/2006/relationships/slide" Target="/ppt/slides/slide3.xml" Id="R92ddd8c06f1f4510" /><Relationship Type="http://schemas.openxmlformats.org/officeDocument/2006/relationships/slide" Target="/ppt/slides/slide4.xml" Id="R317d59a3a5d54db1" /><Relationship Type="http://schemas.openxmlformats.org/officeDocument/2006/relationships/slide" Target="/ppt/slides/slide5.xml" Id="R92c05f56f0c54e0a" /><Relationship Type="http://schemas.openxmlformats.org/officeDocument/2006/relationships/slide" Target="/ppt/slides/slide6.xml" Id="R8d5922141d68495b" /><Relationship Type="http://schemas.openxmlformats.org/officeDocument/2006/relationships/slide" Target="/ppt/slides/slide7.xml" Id="R418ea40855ff4b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9dc37bac747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cf3d8c0084381" /><Relationship Type="http://schemas.openxmlformats.org/officeDocument/2006/relationships/theme" Target="/ppt/slideMasters/theme/theme1.xml" Id="R076715c33f4a4e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ecf3d8c008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0f2911bec43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69ecd3e874e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2e5d450f64c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9984ec77444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f8e17d4994b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883b2939541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3f625839642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LARKAS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LARKAS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1 728 864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−187 341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−101 117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2 239 209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2 885 963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OLAV HASSELKNIPPE  –  52,2 %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THIERRY PATRICK HERDE  –  34,8 %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 ANDREAS BJØRTUFT  –  13,0 %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Måsåhaugen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2614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67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975 992 543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LARKAS AS</a:t>
            </a:r>
          </a:p>
        </p:txBody>
      </p:sp>
    </p:spTree>
  </p:cSld>
  <p:clrMapOvr>
    <a:masterClrMapping xmlns:a="http://schemas.openxmlformats.org/drawingml/2006/main"/>
  </p:clrMapOvr>
</p:sld>
</file>