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e634c1f98543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3b780c48654fb5"/>
  </p:sldMasterIdLst>
  <p:sldIdLst>
    <p:sldId xmlns:r="http://schemas.openxmlformats.org/officeDocument/2006/relationships" id="256" r:id="R463e5aeb165f48c4"/>
    <p:sldId xmlns:r="http://schemas.openxmlformats.org/officeDocument/2006/relationships" id="257" r:id="R9fe06ce830af402b"/>
    <p:sldId xmlns:r="http://schemas.openxmlformats.org/officeDocument/2006/relationships" id="258" r:id="R71fd115c172b43bb"/>
    <p:sldId xmlns:r="http://schemas.openxmlformats.org/officeDocument/2006/relationships" id="259" r:id="Rd8d8fd33c0794fb4"/>
    <p:sldId xmlns:r="http://schemas.openxmlformats.org/officeDocument/2006/relationships" id="260" r:id="Rfd221e8b4d6d4497"/>
    <p:sldId xmlns:r="http://schemas.openxmlformats.org/officeDocument/2006/relationships" id="261" r:id="Rc6b313a647c444ed"/>
    <p:sldId xmlns:r="http://schemas.openxmlformats.org/officeDocument/2006/relationships" id="262" r:id="R66f1a0173c4345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3b780c48654fb5" /><Relationship Type="http://schemas.openxmlformats.org/officeDocument/2006/relationships/slide" Target="/ppt/slides/slide1.xml" Id="R463e5aeb165f48c4" /><Relationship Type="http://schemas.openxmlformats.org/officeDocument/2006/relationships/slide" Target="/ppt/slides/slide2.xml" Id="R9fe06ce830af402b" /><Relationship Type="http://schemas.openxmlformats.org/officeDocument/2006/relationships/slide" Target="/ppt/slides/slide3.xml" Id="R71fd115c172b43bb" /><Relationship Type="http://schemas.openxmlformats.org/officeDocument/2006/relationships/slide" Target="/ppt/slides/slide4.xml" Id="Rd8d8fd33c0794fb4" /><Relationship Type="http://schemas.openxmlformats.org/officeDocument/2006/relationships/slide" Target="/ppt/slides/slide5.xml" Id="Rfd221e8b4d6d4497" /><Relationship Type="http://schemas.openxmlformats.org/officeDocument/2006/relationships/slide" Target="/ppt/slides/slide6.xml" Id="Rc6b313a647c444ed" /><Relationship Type="http://schemas.openxmlformats.org/officeDocument/2006/relationships/slide" Target="/ppt/slides/slide7.xml" Id="R66f1a0173c4345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1646694134c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4dc8e1ee14902" /><Relationship Type="http://schemas.openxmlformats.org/officeDocument/2006/relationships/theme" Target="/ppt/slideMasters/theme/theme1.xml" Id="Rb9dbb60cd6844e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e4dc8e1ee149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2eb6750e24e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b684b81bb48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8033a37ca42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d843940de45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8df83948b42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3542bea7048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4fa6e45164e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BARMAN HANSSEN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BARMAN HANSSEN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BARMAN HANSSEN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BARMAN HANSSEN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BARMAN HANSSEN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BARMAN HANSSEN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5 469 782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1 442 268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1 884 063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3 492 680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5 314 326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BARMAN HANSSEN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BARMAN TERJE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BARMAN BIRGITTE  –  36,0 %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BARMAN HALLVARD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KNUT ARNE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BARMAN HANSSEN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Hvervenmoveien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3511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09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975 991 768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BARMAN HANSSEN AS</a:t>
            </a:r>
          </a:p>
        </p:txBody>
      </p:sp>
    </p:spTree>
  </p:cSld>
  <p:clrMapOvr>
    <a:masterClrMapping xmlns:a="http://schemas.openxmlformats.org/drawingml/2006/main"/>
  </p:clrMapOvr>
</p:sld>
</file>