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ca875fb9aa42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3cbd1ba3ef4b22"/>
  </p:sldMasterIdLst>
  <p:sldIdLst>
    <p:sldId xmlns:r="http://schemas.openxmlformats.org/officeDocument/2006/relationships" id="256" r:id="R525fe60bf18c418e"/>
    <p:sldId xmlns:r="http://schemas.openxmlformats.org/officeDocument/2006/relationships" id="257" r:id="R7c37533840874fb7"/>
    <p:sldId xmlns:r="http://schemas.openxmlformats.org/officeDocument/2006/relationships" id="258" r:id="R24d9bc3c37a94ead"/>
    <p:sldId xmlns:r="http://schemas.openxmlformats.org/officeDocument/2006/relationships" id="259" r:id="R299aa2e49d674ffe"/>
    <p:sldId xmlns:r="http://schemas.openxmlformats.org/officeDocument/2006/relationships" id="260" r:id="Rd5c84e1086f84bd1"/>
    <p:sldId xmlns:r="http://schemas.openxmlformats.org/officeDocument/2006/relationships" id="261" r:id="R5b68586128ff4f0b"/>
    <p:sldId xmlns:r="http://schemas.openxmlformats.org/officeDocument/2006/relationships" id="262" r:id="R990ae8fd3fc34a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3cbd1ba3ef4b22" /><Relationship Type="http://schemas.openxmlformats.org/officeDocument/2006/relationships/slide" Target="/ppt/slides/slide1.xml" Id="R525fe60bf18c418e" /><Relationship Type="http://schemas.openxmlformats.org/officeDocument/2006/relationships/slide" Target="/ppt/slides/slide2.xml" Id="R7c37533840874fb7" /><Relationship Type="http://schemas.openxmlformats.org/officeDocument/2006/relationships/slide" Target="/ppt/slides/slide3.xml" Id="R24d9bc3c37a94ead" /><Relationship Type="http://schemas.openxmlformats.org/officeDocument/2006/relationships/slide" Target="/ppt/slides/slide4.xml" Id="R299aa2e49d674ffe" /><Relationship Type="http://schemas.openxmlformats.org/officeDocument/2006/relationships/slide" Target="/ppt/slides/slide5.xml" Id="Rd5c84e1086f84bd1" /><Relationship Type="http://schemas.openxmlformats.org/officeDocument/2006/relationships/slide" Target="/ppt/slides/slide6.xml" Id="R5b68586128ff4f0b" /><Relationship Type="http://schemas.openxmlformats.org/officeDocument/2006/relationships/slide" Target="/ppt/slides/slide7.xml" Id="R990ae8fd3fc34a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5cfe33f88846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49272d40e4130" /><Relationship Type="http://schemas.openxmlformats.org/officeDocument/2006/relationships/theme" Target="/ppt/slideMasters/theme/theme1.xml" Id="R75bc0d6119ff43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849272d40e41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7d6b5615948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91cca026545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53ef403b441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cc8b3e26843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1dd41f4aa4d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41486329c4e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4f704a6304d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BRA-BO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BRA-BO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BRA-BO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BRA-BO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BRA-BO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BRA-BO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102 589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−535 966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−416 344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1 154 025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2 121 432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BRA-BO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ZEBRA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BRA-BO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Isebakkeveien 165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1788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19 22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975 984 079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BRA-BO AS</a:t>
            </a:r>
          </a:p>
        </p:txBody>
      </p:sp>
    </p:spTree>
  </p:cSld>
  <p:clrMapOvr>
    <a:masterClrMapping xmlns:a="http://schemas.openxmlformats.org/drawingml/2006/main"/>
  </p:clrMapOvr>
</p:sld>
</file>