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9590880c548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bef375060845db"/>
  </p:sldMasterIdLst>
  <p:sldIdLst>
    <p:sldId xmlns:r="http://schemas.openxmlformats.org/officeDocument/2006/relationships" id="256" r:id="Rb6b33fbf7a1c4971"/>
    <p:sldId xmlns:r="http://schemas.openxmlformats.org/officeDocument/2006/relationships" id="257" r:id="R3f4b41bf756b409d"/>
    <p:sldId xmlns:r="http://schemas.openxmlformats.org/officeDocument/2006/relationships" id="258" r:id="R7a68bd02e9fd4e8a"/>
    <p:sldId xmlns:r="http://schemas.openxmlformats.org/officeDocument/2006/relationships" id="259" r:id="R0bc67fc3e4fd4198"/>
    <p:sldId xmlns:r="http://schemas.openxmlformats.org/officeDocument/2006/relationships" id="260" r:id="Rb219b319828b4214"/>
    <p:sldId xmlns:r="http://schemas.openxmlformats.org/officeDocument/2006/relationships" id="261" r:id="R955f485a4061481b"/>
    <p:sldId xmlns:r="http://schemas.openxmlformats.org/officeDocument/2006/relationships" id="262" r:id="R6a82fe97b73647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ef375060845db" /><Relationship Type="http://schemas.openxmlformats.org/officeDocument/2006/relationships/slide" Target="/ppt/slides/slide1.xml" Id="Rb6b33fbf7a1c4971" /><Relationship Type="http://schemas.openxmlformats.org/officeDocument/2006/relationships/slide" Target="/ppt/slides/slide2.xml" Id="R3f4b41bf756b409d" /><Relationship Type="http://schemas.openxmlformats.org/officeDocument/2006/relationships/slide" Target="/ppt/slides/slide3.xml" Id="R7a68bd02e9fd4e8a" /><Relationship Type="http://schemas.openxmlformats.org/officeDocument/2006/relationships/slide" Target="/ppt/slides/slide4.xml" Id="R0bc67fc3e4fd4198" /><Relationship Type="http://schemas.openxmlformats.org/officeDocument/2006/relationships/slide" Target="/ppt/slides/slide5.xml" Id="Rb219b319828b4214" /><Relationship Type="http://schemas.openxmlformats.org/officeDocument/2006/relationships/slide" Target="/ppt/slides/slide6.xml" Id="R955f485a4061481b" /><Relationship Type="http://schemas.openxmlformats.org/officeDocument/2006/relationships/slide" Target="/ppt/slides/slide7.xml" Id="R6a82fe97b73647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f4ee18694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6e9e924524890" /><Relationship Type="http://schemas.openxmlformats.org/officeDocument/2006/relationships/theme" Target="/ppt/slideMasters/theme/theme1.xml" Id="R083855f64e2846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d6e9e92452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8aa03059e4f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5a55db82944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397bbe2fe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eaca8041d45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82096300846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3ef6f5b6c4c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6bda234b548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