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1d6575136844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ef2c19dc47493e"/>
  </p:sldMasterIdLst>
  <p:sldIdLst>
    <p:sldId xmlns:r="http://schemas.openxmlformats.org/officeDocument/2006/relationships" id="256" r:id="R1c964f06000841d2"/>
    <p:sldId xmlns:r="http://schemas.openxmlformats.org/officeDocument/2006/relationships" id="257" r:id="R0083d94fd6794dae"/>
    <p:sldId xmlns:r="http://schemas.openxmlformats.org/officeDocument/2006/relationships" id="258" r:id="Recbc8a8f98264a30"/>
    <p:sldId xmlns:r="http://schemas.openxmlformats.org/officeDocument/2006/relationships" id="259" r:id="R8a20e8873901495e"/>
    <p:sldId xmlns:r="http://schemas.openxmlformats.org/officeDocument/2006/relationships" id="260" r:id="Ree1481f19bb544f6"/>
    <p:sldId xmlns:r="http://schemas.openxmlformats.org/officeDocument/2006/relationships" id="261" r:id="R492cf2774c1948ae"/>
    <p:sldId xmlns:r="http://schemas.openxmlformats.org/officeDocument/2006/relationships" id="262" r:id="R427ebf631d6b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f2c19dc47493e" /><Relationship Type="http://schemas.openxmlformats.org/officeDocument/2006/relationships/slide" Target="/ppt/slides/slide1.xml" Id="R1c964f06000841d2" /><Relationship Type="http://schemas.openxmlformats.org/officeDocument/2006/relationships/slide" Target="/ppt/slides/slide2.xml" Id="R0083d94fd6794dae" /><Relationship Type="http://schemas.openxmlformats.org/officeDocument/2006/relationships/slide" Target="/ppt/slides/slide3.xml" Id="Recbc8a8f98264a30" /><Relationship Type="http://schemas.openxmlformats.org/officeDocument/2006/relationships/slide" Target="/ppt/slides/slide4.xml" Id="R8a20e8873901495e" /><Relationship Type="http://schemas.openxmlformats.org/officeDocument/2006/relationships/slide" Target="/ppt/slides/slide5.xml" Id="Ree1481f19bb544f6" /><Relationship Type="http://schemas.openxmlformats.org/officeDocument/2006/relationships/slide" Target="/ppt/slides/slide6.xml" Id="R492cf2774c1948ae" /><Relationship Type="http://schemas.openxmlformats.org/officeDocument/2006/relationships/slide" Target="/ppt/slides/slide7.xml" Id="R427ebf631d6b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841bea54648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2eb9b0d534fcd" /><Relationship Type="http://schemas.openxmlformats.org/officeDocument/2006/relationships/theme" Target="/ppt/slideMasters/theme/theme1.xml" Id="R569459a1104a4d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52eb9b0d534f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706cc39954c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6a24d3e72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78ec5ad9d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efb2c459a4a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d5519df81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70494e26a41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5d789cd59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RØRTEFT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RØRTEFT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139 823 205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17 511 278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14 510 937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23 517 160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47 590 613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Blåveisstien 28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26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975 983 862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