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f0bc21157844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9382407a5149f6"/>
  </p:sldMasterIdLst>
  <p:sldIdLst>
    <p:sldId xmlns:r="http://schemas.openxmlformats.org/officeDocument/2006/relationships" id="256" r:id="R190e044555c64a53"/>
    <p:sldId xmlns:r="http://schemas.openxmlformats.org/officeDocument/2006/relationships" id="257" r:id="R9b9f0dde59004631"/>
    <p:sldId xmlns:r="http://schemas.openxmlformats.org/officeDocument/2006/relationships" id="258" r:id="R1732339ea8194921"/>
    <p:sldId xmlns:r="http://schemas.openxmlformats.org/officeDocument/2006/relationships" id="259" r:id="Rda20512066414fe2"/>
    <p:sldId xmlns:r="http://schemas.openxmlformats.org/officeDocument/2006/relationships" id="260" r:id="R060e176c9f71432f"/>
    <p:sldId xmlns:r="http://schemas.openxmlformats.org/officeDocument/2006/relationships" id="261" r:id="Re6cac9074ea9426f"/>
    <p:sldId xmlns:r="http://schemas.openxmlformats.org/officeDocument/2006/relationships" id="262" r:id="R8dddce1f71a44a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9382407a5149f6" /><Relationship Type="http://schemas.openxmlformats.org/officeDocument/2006/relationships/slide" Target="/ppt/slides/slide1.xml" Id="R190e044555c64a53" /><Relationship Type="http://schemas.openxmlformats.org/officeDocument/2006/relationships/slide" Target="/ppt/slides/slide2.xml" Id="R9b9f0dde59004631" /><Relationship Type="http://schemas.openxmlformats.org/officeDocument/2006/relationships/slide" Target="/ppt/slides/slide3.xml" Id="R1732339ea8194921" /><Relationship Type="http://schemas.openxmlformats.org/officeDocument/2006/relationships/slide" Target="/ppt/slides/slide4.xml" Id="Rda20512066414fe2" /><Relationship Type="http://schemas.openxmlformats.org/officeDocument/2006/relationships/slide" Target="/ppt/slides/slide5.xml" Id="R060e176c9f71432f" /><Relationship Type="http://schemas.openxmlformats.org/officeDocument/2006/relationships/slide" Target="/ppt/slides/slide6.xml" Id="Re6cac9074ea9426f" /><Relationship Type="http://schemas.openxmlformats.org/officeDocument/2006/relationships/slide" Target="/ppt/slides/slide7.xml" Id="R8dddce1f71a44a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52b0019822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cc5d19fd44ef6" /><Relationship Type="http://schemas.openxmlformats.org/officeDocument/2006/relationships/theme" Target="/ppt/slideMasters/theme/theme1.xml" Id="R87b47d205e1c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8cc5d19fd44e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4e50be5fa43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d14e54d73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1a3f688ab47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9ff1b4a243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654f5579441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b44845f1948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b078eefa745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BERGENSKE SERVERING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SERVERING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58 122 663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10 197 087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8 151 428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3 152 689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25 460 907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 BERGENSKE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SERVERING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es@ght.no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975 981 479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SERVERING AS</a:t>
            </a:r>
          </a:p>
        </p:txBody>
      </p:sp>
    </p:spTree>
  </p:cSld>
  <p:clrMapOvr>
    <a:masterClrMapping xmlns:a="http://schemas.openxmlformats.org/drawingml/2006/main"/>
  </p:clrMapOvr>
</p:sld>
</file>