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1b87f5b82742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71318c24b54f8b"/>
  </p:sldMasterIdLst>
  <p:sldIdLst>
    <p:sldId xmlns:r="http://schemas.openxmlformats.org/officeDocument/2006/relationships" id="256" r:id="R59cb6d472c8745f9"/>
    <p:sldId xmlns:r="http://schemas.openxmlformats.org/officeDocument/2006/relationships" id="257" r:id="R2682513c4072468f"/>
    <p:sldId xmlns:r="http://schemas.openxmlformats.org/officeDocument/2006/relationships" id="258" r:id="R9a125c5407f743c0"/>
    <p:sldId xmlns:r="http://schemas.openxmlformats.org/officeDocument/2006/relationships" id="259" r:id="R692755695e8746b1"/>
    <p:sldId xmlns:r="http://schemas.openxmlformats.org/officeDocument/2006/relationships" id="260" r:id="Rd81766737a3d4131"/>
    <p:sldId xmlns:r="http://schemas.openxmlformats.org/officeDocument/2006/relationships" id="261" r:id="R54af4e118bae40c6"/>
    <p:sldId xmlns:r="http://schemas.openxmlformats.org/officeDocument/2006/relationships" id="262" r:id="R6a881eefea3945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1318c24b54f8b" /><Relationship Type="http://schemas.openxmlformats.org/officeDocument/2006/relationships/slide" Target="/ppt/slides/slide1.xml" Id="R59cb6d472c8745f9" /><Relationship Type="http://schemas.openxmlformats.org/officeDocument/2006/relationships/slide" Target="/ppt/slides/slide2.xml" Id="R2682513c4072468f" /><Relationship Type="http://schemas.openxmlformats.org/officeDocument/2006/relationships/slide" Target="/ppt/slides/slide3.xml" Id="R9a125c5407f743c0" /><Relationship Type="http://schemas.openxmlformats.org/officeDocument/2006/relationships/slide" Target="/ppt/slides/slide4.xml" Id="R692755695e8746b1" /><Relationship Type="http://schemas.openxmlformats.org/officeDocument/2006/relationships/slide" Target="/ppt/slides/slide5.xml" Id="Rd81766737a3d4131" /><Relationship Type="http://schemas.openxmlformats.org/officeDocument/2006/relationships/slide" Target="/ppt/slides/slide6.xml" Id="R54af4e118bae40c6" /><Relationship Type="http://schemas.openxmlformats.org/officeDocument/2006/relationships/slide" Target="/ppt/slides/slide7.xml" Id="R6a881eefea3945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b1fe1e9f234e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94ebe3f794d32" /><Relationship Type="http://schemas.openxmlformats.org/officeDocument/2006/relationships/theme" Target="/ppt/slideMasters/theme/theme1.xml" Id="Ra807849b8f7d4e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e94ebe3f794d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0a1c7920a4d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da7325ae84d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5f66d12be43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fc1600a4840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e8ab37a9840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2733069434e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4ac0fe72c4b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SKADE- OG REHAB.SERVICE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SKADE- OG REHAB.SERVICE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SKADE- OG REHAB.SERVICE AS ble etablert [år] og holder til i Nesbyen.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SKADE- OG REHAB.SERVICE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SKADE- OG REHAB.SERVICE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SKADE- OG REHAB.SERVICE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871 292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871 292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SKADE- OG REHAB.SERVICE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KITTELSEN VEBJØRN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SKADE- OG REHAB.SERVICE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Tøllemovegen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3540 Nesbyen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vebenki@gmail.com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975 977 404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SKADE- OG REHAB.SERVICE AS</a:t>
            </a:r>
          </a:p>
        </p:txBody>
      </p:sp>
    </p:spTree>
  </p:cSld>
  <p:clrMapOvr>
    <a:masterClrMapping xmlns:a="http://schemas.openxmlformats.org/drawingml/2006/main"/>
  </p:clrMapOvr>
</p:sld>
</file>