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0e940ac44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fd0306f97497f"/>
  </p:sldMasterIdLst>
  <p:sldIdLst>
    <p:sldId xmlns:r="http://schemas.openxmlformats.org/officeDocument/2006/relationships" id="256" r:id="Rec66c13210a84e0d"/>
    <p:sldId xmlns:r="http://schemas.openxmlformats.org/officeDocument/2006/relationships" id="257" r:id="Redd930b863e349c0"/>
    <p:sldId xmlns:r="http://schemas.openxmlformats.org/officeDocument/2006/relationships" id="258" r:id="Rde3d6879034a46be"/>
    <p:sldId xmlns:r="http://schemas.openxmlformats.org/officeDocument/2006/relationships" id="259" r:id="R5ee6415b1b544940"/>
    <p:sldId xmlns:r="http://schemas.openxmlformats.org/officeDocument/2006/relationships" id="260" r:id="R8f5f0b9f84614a17"/>
    <p:sldId xmlns:r="http://schemas.openxmlformats.org/officeDocument/2006/relationships" id="261" r:id="Ra1ab02cacd7544f3"/>
    <p:sldId xmlns:r="http://schemas.openxmlformats.org/officeDocument/2006/relationships" id="262" r:id="Rcfba6b485627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fd0306f97497f" /><Relationship Type="http://schemas.openxmlformats.org/officeDocument/2006/relationships/slide" Target="/ppt/slides/slide1.xml" Id="Rec66c13210a84e0d" /><Relationship Type="http://schemas.openxmlformats.org/officeDocument/2006/relationships/slide" Target="/ppt/slides/slide2.xml" Id="Redd930b863e349c0" /><Relationship Type="http://schemas.openxmlformats.org/officeDocument/2006/relationships/slide" Target="/ppt/slides/slide3.xml" Id="Rde3d6879034a46be" /><Relationship Type="http://schemas.openxmlformats.org/officeDocument/2006/relationships/slide" Target="/ppt/slides/slide4.xml" Id="R5ee6415b1b544940" /><Relationship Type="http://schemas.openxmlformats.org/officeDocument/2006/relationships/slide" Target="/ppt/slides/slide5.xml" Id="R8f5f0b9f84614a17" /><Relationship Type="http://schemas.openxmlformats.org/officeDocument/2006/relationships/slide" Target="/ppt/slides/slide6.xml" Id="Ra1ab02cacd7544f3" /><Relationship Type="http://schemas.openxmlformats.org/officeDocument/2006/relationships/slide" Target="/ppt/slides/slide7.xml" Id="Rcfba6b485627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6b3b8fd80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a811d59b46f7" /><Relationship Type="http://schemas.openxmlformats.org/officeDocument/2006/relationships/theme" Target="/ppt/slideMasters/theme/theme1.xml" Id="R2c02f7e02c4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7a811d59b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85f6c352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9d650fcb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bd4df171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8a7b41700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657686bb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89de6c41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8b2cbfee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