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909a68bac34e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e1e4160a3245a4"/>
  </p:sldMasterIdLst>
  <p:sldIdLst>
    <p:sldId xmlns:r="http://schemas.openxmlformats.org/officeDocument/2006/relationships" id="256" r:id="R617e67727d294a69"/>
    <p:sldId xmlns:r="http://schemas.openxmlformats.org/officeDocument/2006/relationships" id="257" r:id="Rf5c6ce19cd2d4600"/>
    <p:sldId xmlns:r="http://schemas.openxmlformats.org/officeDocument/2006/relationships" id="258" r:id="R55c59c5ce90544a0"/>
    <p:sldId xmlns:r="http://schemas.openxmlformats.org/officeDocument/2006/relationships" id="259" r:id="R265010dbc63347d2"/>
    <p:sldId xmlns:r="http://schemas.openxmlformats.org/officeDocument/2006/relationships" id="260" r:id="R7415215b9bf842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e1e4160a3245a4" /><Relationship Type="http://schemas.openxmlformats.org/officeDocument/2006/relationships/slide" Target="/ppt/slides/slide1.xml" Id="R617e67727d294a69" /><Relationship Type="http://schemas.openxmlformats.org/officeDocument/2006/relationships/slide" Target="/ppt/slides/slide2.xml" Id="Rf5c6ce19cd2d4600" /><Relationship Type="http://schemas.openxmlformats.org/officeDocument/2006/relationships/slide" Target="/ppt/slides/slide3.xml" Id="R55c59c5ce90544a0" /><Relationship Type="http://schemas.openxmlformats.org/officeDocument/2006/relationships/slide" Target="/ppt/slides/slide4.xml" Id="R265010dbc63347d2" /><Relationship Type="http://schemas.openxmlformats.org/officeDocument/2006/relationships/slide" Target="/ppt/slides/slide5.xml" Id="R7415215b9bf842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993155f2f645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350da146744f8" /><Relationship Type="http://schemas.openxmlformats.org/officeDocument/2006/relationships/theme" Target="/ppt/slideMasters/theme/theme1.xml" Id="Rf169ca1759e348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d350da146744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ce98393dc42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97caf4d314b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165d719fe4d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8b2d0f6ad48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0d5291bc645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SCANDOTEL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SCANDOTEL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975 972 178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SCANDOTEL AS</a:t>
            </a:r>
          </a:p>
        </p:txBody>
      </p:sp>
    </p:spTree>
  </p:cSld>
  <p:clrMapOvr>
    <a:masterClrMapping xmlns:a="http://schemas.openxmlformats.org/drawingml/2006/main"/>
  </p:clrMapOvr>
</p:sld>
</file>