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73a55a447b42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375548c39d426a"/>
  </p:sldMasterIdLst>
  <p:sldIdLst>
    <p:sldId xmlns:r="http://schemas.openxmlformats.org/officeDocument/2006/relationships" id="256" r:id="R0b4cb45947594a32"/>
    <p:sldId xmlns:r="http://schemas.openxmlformats.org/officeDocument/2006/relationships" id="257" r:id="Ra60b169d033040cd"/>
    <p:sldId xmlns:r="http://schemas.openxmlformats.org/officeDocument/2006/relationships" id="258" r:id="Rfaae0f32393442e4"/>
    <p:sldId xmlns:r="http://schemas.openxmlformats.org/officeDocument/2006/relationships" id="259" r:id="R8ff545df640045f2"/>
    <p:sldId xmlns:r="http://schemas.openxmlformats.org/officeDocument/2006/relationships" id="260" r:id="Rfbe36992b7794871"/>
    <p:sldId xmlns:r="http://schemas.openxmlformats.org/officeDocument/2006/relationships" id="261" r:id="R2a1ca445a24341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375548c39d426a" /><Relationship Type="http://schemas.openxmlformats.org/officeDocument/2006/relationships/slide" Target="/ppt/slides/slide1.xml" Id="R0b4cb45947594a32" /><Relationship Type="http://schemas.openxmlformats.org/officeDocument/2006/relationships/slide" Target="/ppt/slides/slide2.xml" Id="Ra60b169d033040cd" /><Relationship Type="http://schemas.openxmlformats.org/officeDocument/2006/relationships/slide" Target="/ppt/slides/slide3.xml" Id="Rfaae0f32393442e4" /><Relationship Type="http://schemas.openxmlformats.org/officeDocument/2006/relationships/slide" Target="/ppt/slides/slide4.xml" Id="R8ff545df640045f2" /><Relationship Type="http://schemas.openxmlformats.org/officeDocument/2006/relationships/slide" Target="/ppt/slides/slide5.xml" Id="Rfbe36992b7794871" /><Relationship Type="http://schemas.openxmlformats.org/officeDocument/2006/relationships/slide" Target="/ppt/slides/slide6.xml" Id="R2a1ca445a24341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9e857f32844d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c6f894836b459a" /><Relationship Type="http://schemas.openxmlformats.org/officeDocument/2006/relationships/theme" Target="/ppt/slideMasters/theme/theme1.xml" Id="Ra1c73cae65d349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c6f894836b45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629d9c4bf94b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ff2dd4194049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76526af2e46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5884d05b1b47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da76714e24e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cdbf9c21c40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KEYFORCE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KEYFORCE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KEYFORCE CONSULTING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KEYFORCE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KEYFORCE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KEYFORCE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11 663 550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403 493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306 506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100 001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1 996 277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KEYFORCE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975 971 643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KEYFORCE CONSULTING AS</a:t>
            </a:r>
          </a:p>
        </p:txBody>
      </p:sp>
    </p:spTree>
  </p:cSld>
  <p:clrMapOvr>
    <a:masterClrMapping xmlns:a="http://schemas.openxmlformats.org/drawingml/2006/main"/>
  </p:clrMapOvr>
</p:sld>
</file>