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bb4a0a6c440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579ad97f7949e2"/>
  </p:sldMasterIdLst>
  <p:sldIdLst>
    <p:sldId xmlns:r="http://schemas.openxmlformats.org/officeDocument/2006/relationships" id="256" r:id="Rab058b144b924205"/>
    <p:sldId xmlns:r="http://schemas.openxmlformats.org/officeDocument/2006/relationships" id="257" r:id="R0e330b493bbe4638"/>
    <p:sldId xmlns:r="http://schemas.openxmlformats.org/officeDocument/2006/relationships" id="258" r:id="Rc29d63bf8d434fa1"/>
    <p:sldId xmlns:r="http://schemas.openxmlformats.org/officeDocument/2006/relationships" id="259" r:id="R0431208b340745b6"/>
    <p:sldId xmlns:r="http://schemas.openxmlformats.org/officeDocument/2006/relationships" id="260" r:id="Rb84567948c5042f0"/>
    <p:sldId xmlns:r="http://schemas.openxmlformats.org/officeDocument/2006/relationships" id="261" r:id="R9333f5eb7d514cbb"/>
    <p:sldId xmlns:r="http://schemas.openxmlformats.org/officeDocument/2006/relationships" id="262" r:id="R4bb9ee76835b44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79ad97f7949e2" /><Relationship Type="http://schemas.openxmlformats.org/officeDocument/2006/relationships/slide" Target="/ppt/slides/slide1.xml" Id="Rab058b144b924205" /><Relationship Type="http://schemas.openxmlformats.org/officeDocument/2006/relationships/slide" Target="/ppt/slides/slide2.xml" Id="R0e330b493bbe4638" /><Relationship Type="http://schemas.openxmlformats.org/officeDocument/2006/relationships/slide" Target="/ppt/slides/slide3.xml" Id="Rc29d63bf8d434fa1" /><Relationship Type="http://schemas.openxmlformats.org/officeDocument/2006/relationships/slide" Target="/ppt/slides/slide4.xml" Id="R0431208b340745b6" /><Relationship Type="http://schemas.openxmlformats.org/officeDocument/2006/relationships/slide" Target="/ppt/slides/slide5.xml" Id="Rb84567948c5042f0" /><Relationship Type="http://schemas.openxmlformats.org/officeDocument/2006/relationships/slide" Target="/ppt/slides/slide6.xml" Id="R9333f5eb7d514cbb" /><Relationship Type="http://schemas.openxmlformats.org/officeDocument/2006/relationships/slide" Target="/ppt/slides/slide7.xml" Id="R4bb9ee76835b44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f95eba926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683ae99d5491d" /><Relationship Type="http://schemas.openxmlformats.org/officeDocument/2006/relationships/theme" Target="/ppt/slideMasters/theme/theme1.xml" Id="R6b65a55ae58c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9683ae99d549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dfc550ab441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12fac7cb0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488921ac946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82ff2dc0c44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66c48ec9248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1db1ba58645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6dfefe56945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