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c68811fd364a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c928ff08d4570"/>
  </p:sldMasterIdLst>
  <p:sldIdLst>
    <p:sldId xmlns:r="http://schemas.openxmlformats.org/officeDocument/2006/relationships" id="256" r:id="Raacbcaa52cd64c50"/>
    <p:sldId xmlns:r="http://schemas.openxmlformats.org/officeDocument/2006/relationships" id="257" r:id="Rc48804e6af62438b"/>
    <p:sldId xmlns:r="http://schemas.openxmlformats.org/officeDocument/2006/relationships" id="258" r:id="R6f1adf7fa4b2429c"/>
    <p:sldId xmlns:r="http://schemas.openxmlformats.org/officeDocument/2006/relationships" id="259" r:id="Re86c28e7bb304d97"/>
    <p:sldId xmlns:r="http://schemas.openxmlformats.org/officeDocument/2006/relationships" id="260" r:id="R7e9f686366a04ad8"/>
    <p:sldId xmlns:r="http://schemas.openxmlformats.org/officeDocument/2006/relationships" id="261" r:id="R0df22a895c50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c928ff08d4570" /><Relationship Type="http://schemas.openxmlformats.org/officeDocument/2006/relationships/slide" Target="/ppt/slides/slide1.xml" Id="Raacbcaa52cd64c50" /><Relationship Type="http://schemas.openxmlformats.org/officeDocument/2006/relationships/slide" Target="/ppt/slides/slide2.xml" Id="Rc48804e6af62438b" /><Relationship Type="http://schemas.openxmlformats.org/officeDocument/2006/relationships/slide" Target="/ppt/slides/slide3.xml" Id="R6f1adf7fa4b2429c" /><Relationship Type="http://schemas.openxmlformats.org/officeDocument/2006/relationships/slide" Target="/ppt/slides/slide4.xml" Id="Re86c28e7bb304d97" /><Relationship Type="http://schemas.openxmlformats.org/officeDocument/2006/relationships/slide" Target="/ppt/slides/slide5.xml" Id="R7e9f686366a04ad8" /><Relationship Type="http://schemas.openxmlformats.org/officeDocument/2006/relationships/slide" Target="/ppt/slides/slide6.xml" Id="R0df22a895c50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7c58c756564d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077dbc9c84a42" /><Relationship Type="http://schemas.openxmlformats.org/officeDocument/2006/relationships/theme" Target="/ppt/slideMasters/theme/theme1.xml" Id="R700a7aff9e5f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c077dbc9c8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43552ffda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df7e80c914f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6dc77ccb842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245490d3e42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dfb249f2846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de619fff1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