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1630470da64a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87c674cff4b59"/>
  </p:sldMasterIdLst>
  <p:sldIdLst>
    <p:sldId xmlns:r="http://schemas.openxmlformats.org/officeDocument/2006/relationships" id="256" r:id="R825792f25c364d79"/>
    <p:sldId xmlns:r="http://schemas.openxmlformats.org/officeDocument/2006/relationships" id="257" r:id="R3aef257d65504aaa"/>
    <p:sldId xmlns:r="http://schemas.openxmlformats.org/officeDocument/2006/relationships" id="258" r:id="R85a5b10c1fb14c51"/>
    <p:sldId xmlns:r="http://schemas.openxmlformats.org/officeDocument/2006/relationships" id="259" r:id="R14b7d3fcdf3842c2"/>
    <p:sldId xmlns:r="http://schemas.openxmlformats.org/officeDocument/2006/relationships" id="260" r:id="Ra06d7e473e44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87c674cff4b59" /><Relationship Type="http://schemas.openxmlformats.org/officeDocument/2006/relationships/slide" Target="/ppt/slides/slide1.xml" Id="R825792f25c364d79" /><Relationship Type="http://schemas.openxmlformats.org/officeDocument/2006/relationships/slide" Target="/ppt/slides/slide2.xml" Id="R3aef257d65504aaa" /><Relationship Type="http://schemas.openxmlformats.org/officeDocument/2006/relationships/slide" Target="/ppt/slides/slide3.xml" Id="R85a5b10c1fb14c51" /><Relationship Type="http://schemas.openxmlformats.org/officeDocument/2006/relationships/slide" Target="/ppt/slides/slide4.xml" Id="R14b7d3fcdf3842c2" /><Relationship Type="http://schemas.openxmlformats.org/officeDocument/2006/relationships/slide" Target="/ppt/slides/slide5.xml" Id="Ra06d7e473e44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7d5c8449c43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5cedb490343db" /><Relationship Type="http://schemas.openxmlformats.org/officeDocument/2006/relationships/theme" Target="/ppt/slideMasters/theme/theme1.xml" Id="R5c93f65c16de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5cedb490343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7ba0632fc4c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02b1a8bc2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0500c930c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5db333453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6630bee66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KOT MEKANISKE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 MEKANISKE 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 MEKANISKE VERKSTED AS</a:t>
            </a:r>
          </a:p>
        </p:txBody>
      </p:sp>
    </p:spTree>
  </p:cSld>
  <p:clrMapOvr>
    <a:masterClrMapping xmlns:a="http://schemas.openxmlformats.org/drawingml/2006/main"/>
  </p:clrMapOvr>
</p:sld>
</file>