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23f7e9606a4f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de46d47b6241ae"/>
  </p:sldMasterIdLst>
  <p:sldIdLst>
    <p:sldId xmlns:r="http://schemas.openxmlformats.org/officeDocument/2006/relationships" id="256" r:id="R16f95e62fd524ea8"/>
    <p:sldId xmlns:r="http://schemas.openxmlformats.org/officeDocument/2006/relationships" id="257" r:id="R719307b4084a4b1a"/>
    <p:sldId xmlns:r="http://schemas.openxmlformats.org/officeDocument/2006/relationships" id="258" r:id="Rc54bfd2956df4bab"/>
    <p:sldId xmlns:r="http://schemas.openxmlformats.org/officeDocument/2006/relationships" id="259" r:id="Rde62e476af154efa"/>
    <p:sldId xmlns:r="http://schemas.openxmlformats.org/officeDocument/2006/relationships" id="260" r:id="Rb5e9241f59ea4b80"/>
    <p:sldId xmlns:r="http://schemas.openxmlformats.org/officeDocument/2006/relationships" id="261" r:id="R5dc7f65e536e4384"/>
    <p:sldId xmlns:r="http://schemas.openxmlformats.org/officeDocument/2006/relationships" id="262" r:id="Re57ac0a5211948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de46d47b6241ae" /><Relationship Type="http://schemas.openxmlformats.org/officeDocument/2006/relationships/slide" Target="/ppt/slides/slide1.xml" Id="R16f95e62fd524ea8" /><Relationship Type="http://schemas.openxmlformats.org/officeDocument/2006/relationships/slide" Target="/ppt/slides/slide2.xml" Id="R719307b4084a4b1a" /><Relationship Type="http://schemas.openxmlformats.org/officeDocument/2006/relationships/slide" Target="/ppt/slides/slide3.xml" Id="Rc54bfd2956df4bab" /><Relationship Type="http://schemas.openxmlformats.org/officeDocument/2006/relationships/slide" Target="/ppt/slides/slide4.xml" Id="Rde62e476af154efa" /><Relationship Type="http://schemas.openxmlformats.org/officeDocument/2006/relationships/slide" Target="/ppt/slides/slide5.xml" Id="Rb5e9241f59ea4b80" /><Relationship Type="http://schemas.openxmlformats.org/officeDocument/2006/relationships/slide" Target="/ppt/slides/slide6.xml" Id="R5dc7f65e536e4384" /><Relationship Type="http://schemas.openxmlformats.org/officeDocument/2006/relationships/slide" Target="/ppt/slides/slide7.xml" Id="Re57ac0a5211948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7faa69ebac41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a6071e968d4695" /><Relationship Type="http://schemas.openxmlformats.org/officeDocument/2006/relationships/theme" Target="/ppt/slideMasters/theme/theme1.xml" Id="R0dae10a2c6084b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a6071e968d46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bd64a2cdf849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8f914bd0bf49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f9f0e58f5241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ad9747b85745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1fe7906c0242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614e0323ca46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5708293ae645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STORTORVET 5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STORTORVET 5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STORTORVET 5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STORTORVET 5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STORTORVET 5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STORTORVET 5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14 137 521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9 933 725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7 746 587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7 987 497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22 814 846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STORTORVET 5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UNION CORE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STORTORVET 5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v/UNION Eiendomskapital AS, Bolette brygge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11 69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975 964 043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STORTORVET 5 AS</a:t>
            </a:r>
          </a:p>
        </p:txBody>
      </p:sp>
    </p:spTree>
  </p:cSld>
  <p:clrMapOvr>
    <a:masterClrMapping xmlns:a="http://schemas.openxmlformats.org/drawingml/2006/main"/>
  </p:clrMapOvr>
</p:sld>
</file>