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5e18a477144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5ae4a229d49ef"/>
  </p:sldMasterIdLst>
  <p:sldIdLst>
    <p:sldId xmlns:r="http://schemas.openxmlformats.org/officeDocument/2006/relationships" id="256" r:id="R651e105d22d343c3"/>
    <p:sldId xmlns:r="http://schemas.openxmlformats.org/officeDocument/2006/relationships" id="257" r:id="Rb8b14ddff2264865"/>
    <p:sldId xmlns:r="http://schemas.openxmlformats.org/officeDocument/2006/relationships" id="258" r:id="Rba2affc9c6e94dc0"/>
    <p:sldId xmlns:r="http://schemas.openxmlformats.org/officeDocument/2006/relationships" id="259" r:id="R05a16e22cbfe4b02"/>
    <p:sldId xmlns:r="http://schemas.openxmlformats.org/officeDocument/2006/relationships" id="260" r:id="Ra02f50bda076481f"/>
    <p:sldId xmlns:r="http://schemas.openxmlformats.org/officeDocument/2006/relationships" id="261" r:id="R1320b79eaff74463"/>
    <p:sldId xmlns:r="http://schemas.openxmlformats.org/officeDocument/2006/relationships" id="262" r:id="R4ad79f6ab43c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5ae4a229d49ef" /><Relationship Type="http://schemas.openxmlformats.org/officeDocument/2006/relationships/slide" Target="/ppt/slides/slide1.xml" Id="R651e105d22d343c3" /><Relationship Type="http://schemas.openxmlformats.org/officeDocument/2006/relationships/slide" Target="/ppt/slides/slide2.xml" Id="Rb8b14ddff2264865" /><Relationship Type="http://schemas.openxmlformats.org/officeDocument/2006/relationships/slide" Target="/ppt/slides/slide3.xml" Id="Rba2affc9c6e94dc0" /><Relationship Type="http://schemas.openxmlformats.org/officeDocument/2006/relationships/slide" Target="/ppt/slides/slide4.xml" Id="R05a16e22cbfe4b02" /><Relationship Type="http://schemas.openxmlformats.org/officeDocument/2006/relationships/slide" Target="/ppt/slides/slide5.xml" Id="Ra02f50bda076481f" /><Relationship Type="http://schemas.openxmlformats.org/officeDocument/2006/relationships/slide" Target="/ppt/slides/slide6.xml" Id="R1320b79eaff74463" /><Relationship Type="http://schemas.openxmlformats.org/officeDocument/2006/relationships/slide" Target="/ppt/slides/slide7.xml" Id="R4ad79f6ab43c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674ae6dba40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ba16fb804e0b" /><Relationship Type="http://schemas.openxmlformats.org/officeDocument/2006/relationships/theme" Target="/ppt/slideMasters/theme/theme1.xml" Id="R2fda04d17825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dba16fb80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87747b2eb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40b31dfe34a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298e26e7a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177ca8ef5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ae7d658b5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858d55aa14b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d43e215be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AMAGER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AMAGER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HAUGRUD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AMAGER EIENDOM AS</a:t>
            </a:r>
          </a:p>
        </p:txBody>
      </p:sp>
    </p:spTree>
  </p:cSld>
  <p:clrMapOvr>
    <a:masterClrMapping xmlns:a="http://schemas.openxmlformats.org/drawingml/2006/main"/>
  </p:clrMapOvr>
</p:sld>
</file>