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fa0dc49e31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9e5da981a454c"/>
  </p:sldMasterIdLst>
  <p:sldIdLst>
    <p:sldId xmlns:r="http://schemas.openxmlformats.org/officeDocument/2006/relationships" id="256" r:id="R24f4c204f70b473b"/>
    <p:sldId xmlns:r="http://schemas.openxmlformats.org/officeDocument/2006/relationships" id="257" r:id="Re41d91551266464a"/>
    <p:sldId xmlns:r="http://schemas.openxmlformats.org/officeDocument/2006/relationships" id="258" r:id="R69401c13e3b7478b"/>
    <p:sldId xmlns:r="http://schemas.openxmlformats.org/officeDocument/2006/relationships" id="259" r:id="R0a980d84b5f14c7e"/>
    <p:sldId xmlns:r="http://schemas.openxmlformats.org/officeDocument/2006/relationships" id="260" r:id="R1e4c72600748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9e5da981a454c" /><Relationship Type="http://schemas.openxmlformats.org/officeDocument/2006/relationships/slide" Target="/ppt/slides/slide1.xml" Id="R24f4c204f70b473b" /><Relationship Type="http://schemas.openxmlformats.org/officeDocument/2006/relationships/slide" Target="/ppt/slides/slide2.xml" Id="Re41d91551266464a" /><Relationship Type="http://schemas.openxmlformats.org/officeDocument/2006/relationships/slide" Target="/ppt/slides/slide3.xml" Id="R69401c13e3b7478b" /><Relationship Type="http://schemas.openxmlformats.org/officeDocument/2006/relationships/slide" Target="/ppt/slides/slide4.xml" Id="R0a980d84b5f14c7e" /><Relationship Type="http://schemas.openxmlformats.org/officeDocument/2006/relationships/slide" Target="/ppt/slides/slide5.xml" Id="R1e4c72600748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24e99246048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11f03f9f349f5" /><Relationship Type="http://schemas.openxmlformats.org/officeDocument/2006/relationships/theme" Target="/ppt/slideMasters/theme/theme1.xml" Id="R8d3a6c72479f45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11f03f9f3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abc0e0f6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ff7b1091a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9ae8a0511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ffc5a5025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e98bd78b4c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975 963 470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 SØR AS</a:t>
            </a:r>
          </a:p>
        </p:txBody>
      </p:sp>
    </p:spTree>
  </p:cSld>
  <p:clrMapOvr>
    <a:masterClrMapping xmlns:a="http://schemas.openxmlformats.org/drawingml/2006/main"/>
  </p:clrMapOvr>
</p:sld>
</file>