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d702eff36714b9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3461afc77474f92"/>
  </p:sldMasterIdLst>
  <p:sldIdLst>
    <p:sldId xmlns:r="http://schemas.openxmlformats.org/officeDocument/2006/relationships" id="256" r:id="R8be7dd386c174d16"/>
    <p:sldId xmlns:r="http://schemas.openxmlformats.org/officeDocument/2006/relationships" id="257" r:id="R253481d9963848e3"/>
    <p:sldId xmlns:r="http://schemas.openxmlformats.org/officeDocument/2006/relationships" id="258" r:id="R5f87b5ae9e6e4677"/>
    <p:sldId xmlns:r="http://schemas.openxmlformats.org/officeDocument/2006/relationships" id="259" r:id="Rf9f6f487349f490d"/>
    <p:sldId xmlns:r="http://schemas.openxmlformats.org/officeDocument/2006/relationships" id="260" r:id="R788ecc3fced646ca"/>
    <p:sldId xmlns:r="http://schemas.openxmlformats.org/officeDocument/2006/relationships" id="261" r:id="R34a3ee58b859468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3461afc77474f92" /><Relationship Type="http://schemas.openxmlformats.org/officeDocument/2006/relationships/slide" Target="/ppt/slides/slide1.xml" Id="R8be7dd386c174d16" /><Relationship Type="http://schemas.openxmlformats.org/officeDocument/2006/relationships/slide" Target="/ppt/slides/slide2.xml" Id="R253481d9963848e3" /><Relationship Type="http://schemas.openxmlformats.org/officeDocument/2006/relationships/slide" Target="/ppt/slides/slide3.xml" Id="R5f87b5ae9e6e4677" /><Relationship Type="http://schemas.openxmlformats.org/officeDocument/2006/relationships/slide" Target="/ppt/slides/slide4.xml" Id="Rf9f6f487349f490d" /><Relationship Type="http://schemas.openxmlformats.org/officeDocument/2006/relationships/slide" Target="/ppt/slides/slide5.xml" Id="R788ecc3fced646ca" /><Relationship Type="http://schemas.openxmlformats.org/officeDocument/2006/relationships/slide" Target="/ppt/slides/slide6.xml" Id="R34a3ee58b859468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830ca72907b49d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91b233f7ae4197" /><Relationship Type="http://schemas.openxmlformats.org/officeDocument/2006/relationships/theme" Target="/ppt/slideMasters/theme/theme1.xml" Id="R0c2e180d8ab54e7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091b233f7ae419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4213532dd140d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3ff65deb6a461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6a5bfb8f9c483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047d162fe246d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e59ccb491c453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be49c6f108475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JEKTA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JEKTA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JEKTA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JEKTA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JEKTA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JEKTA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2018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11 449 152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211 162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207 867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2 442 460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3 705 940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JEKTA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975 962 970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JEKTA AS</a:t>
            </a:r>
          </a:p>
        </p:txBody>
      </p:sp>
    </p:spTree>
  </p:cSld>
  <p:clrMapOvr>
    <a:masterClrMapping xmlns:a="http://schemas.openxmlformats.org/drawingml/2006/main"/>
  </p:clrMapOvr>
</p:sld>
</file>