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aae4e96c1344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d68cdc6ffc47e7"/>
  </p:sldMasterIdLst>
  <p:sldIdLst>
    <p:sldId xmlns:r="http://schemas.openxmlformats.org/officeDocument/2006/relationships" id="256" r:id="R654cf180671946c2"/>
    <p:sldId xmlns:r="http://schemas.openxmlformats.org/officeDocument/2006/relationships" id="257" r:id="Rca90e48f5ad3413f"/>
    <p:sldId xmlns:r="http://schemas.openxmlformats.org/officeDocument/2006/relationships" id="258" r:id="R974b3c37b3df4c6a"/>
    <p:sldId xmlns:r="http://schemas.openxmlformats.org/officeDocument/2006/relationships" id="259" r:id="R1a5006f2a111488f"/>
    <p:sldId xmlns:r="http://schemas.openxmlformats.org/officeDocument/2006/relationships" id="260" r:id="R346b174bd1a8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d68cdc6ffc47e7" /><Relationship Type="http://schemas.openxmlformats.org/officeDocument/2006/relationships/slide" Target="/ppt/slides/slide1.xml" Id="R654cf180671946c2" /><Relationship Type="http://schemas.openxmlformats.org/officeDocument/2006/relationships/slide" Target="/ppt/slides/slide2.xml" Id="Rca90e48f5ad3413f" /><Relationship Type="http://schemas.openxmlformats.org/officeDocument/2006/relationships/slide" Target="/ppt/slides/slide3.xml" Id="R974b3c37b3df4c6a" /><Relationship Type="http://schemas.openxmlformats.org/officeDocument/2006/relationships/slide" Target="/ppt/slides/slide4.xml" Id="R1a5006f2a111488f" /><Relationship Type="http://schemas.openxmlformats.org/officeDocument/2006/relationships/slide" Target="/ppt/slides/slide5.xml" Id="R346b174bd1a8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12d84c50e64b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764454e4434f95" /><Relationship Type="http://schemas.openxmlformats.org/officeDocument/2006/relationships/theme" Target="/ppt/slideMasters/theme/theme1.xml" Id="R730c953fff1841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764454e4434f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6d31604644b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308bd235c2467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7b71af3bf6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3c7b46a4c467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25190dc70247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GULLS REISER NORGE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 REISER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GULLS REISER NORGE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 REISER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 REISER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 REISER NORGE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975 962 687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GULLS REISER NORGE AS</a:t>
            </a:r>
          </a:p>
        </p:txBody>
      </p:sp>
    </p:spTree>
  </p:cSld>
  <p:clrMapOvr>
    <a:masterClrMapping xmlns:a="http://schemas.openxmlformats.org/drawingml/2006/main"/>
  </p:clrMapOvr>
</p:sld>
</file>