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391f5ea5cb41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f11254054e4c5f"/>
  </p:sldMasterIdLst>
  <p:sldIdLst>
    <p:sldId xmlns:r="http://schemas.openxmlformats.org/officeDocument/2006/relationships" id="256" r:id="Rd05ba34222bd4ac7"/>
    <p:sldId xmlns:r="http://schemas.openxmlformats.org/officeDocument/2006/relationships" id="257" r:id="Re73eef4304b842ad"/>
    <p:sldId xmlns:r="http://schemas.openxmlformats.org/officeDocument/2006/relationships" id="258" r:id="R166ff2ec4140483a"/>
    <p:sldId xmlns:r="http://schemas.openxmlformats.org/officeDocument/2006/relationships" id="259" r:id="Rf214c180b27a4d19"/>
    <p:sldId xmlns:r="http://schemas.openxmlformats.org/officeDocument/2006/relationships" id="260" r:id="Rec9069bd42d747b3"/>
    <p:sldId xmlns:r="http://schemas.openxmlformats.org/officeDocument/2006/relationships" id="261" r:id="Ra51338f0d7fb424d"/>
    <p:sldId xmlns:r="http://schemas.openxmlformats.org/officeDocument/2006/relationships" id="262" r:id="R1e6692c617cc4b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f11254054e4c5f" /><Relationship Type="http://schemas.openxmlformats.org/officeDocument/2006/relationships/slide" Target="/ppt/slides/slide1.xml" Id="Rd05ba34222bd4ac7" /><Relationship Type="http://schemas.openxmlformats.org/officeDocument/2006/relationships/slide" Target="/ppt/slides/slide2.xml" Id="Re73eef4304b842ad" /><Relationship Type="http://schemas.openxmlformats.org/officeDocument/2006/relationships/slide" Target="/ppt/slides/slide3.xml" Id="R166ff2ec4140483a" /><Relationship Type="http://schemas.openxmlformats.org/officeDocument/2006/relationships/slide" Target="/ppt/slides/slide4.xml" Id="Rf214c180b27a4d19" /><Relationship Type="http://schemas.openxmlformats.org/officeDocument/2006/relationships/slide" Target="/ppt/slides/slide5.xml" Id="Rec9069bd42d747b3" /><Relationship Type="http://schemas.openxmlformats.org/officeDocument/2006/relationships/slide" Target="/ppt/slides/slide6.xml" Id="Ra51338f0d7fb424d" /><Relationship Type="http://schemas.openxmlformats.org/officeDocument/2006/relationships/slide" Target="/ppt/slides/slide7.xml" Id="R1e6692c617cc4b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f0041e550d4b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4283dfecb4d04" /><Relationship Type="http://schemas.openxmlformats.org/officeDocument/2006/relationships/theme" Target="/ppt/slideMasters/theme/theme1.xml" Id="R15419ff167824c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34283dfecb4d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7d666ecc940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f69ab91c743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7a520ac054a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0974138fa4a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2e24cc75941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c4e95f7f94e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1d61677e74c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ÅKROKEN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ÅKROKEN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ÅKROKEN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ÅKROKEN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ÅKROKEN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ÅKROKEN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225 642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6 916 225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6 981 902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ÅKROKEN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WENSTAD KJELL ENDRE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ÅKROKEN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975 962 563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ÅKROKEN INVEST AS</a:t>
            </a:r>
          </a:p>
        </p:txBody>
      </p:sp>
    </p:spTree>
  </p:cSld>
  <p:clrMapOvr>
    <a:masterClrMapping xmlns:a="http://schemas.openxmlformats.org/drawingml/2006/main"/>
  </p:clrMapOvr>
</p:sld>
</file>