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9bfeda100f4d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2e504795548f2"/>
  </p:sldMasterIdLst>
  <p:sldIdLst>
    <p:sldId xmlns:r="http://schemas.openxmlformats.org/officeDocument/2006/relationships" id="256" r:id="Rf742a5fd8ae542fc"/>
    <p:sldId xmlns:r="http://schemas.openxmlformats.org/officeDocument/2006/relationships" id="257" r:id="R5821f0117a6d4de9"/>
    <p:sldId xmlns:r="http://schemas.openxmlformats.org/officeDocument/2006/relationships" id="258" r:id="Re70ed8304e7d44b2"/>
    <p:sldId xmlns:r="http://schemas.openxmlformats.org/officeDocument/2006/relationships" id="259" r:id="R511fb83e32084286"/>
    <p:sldId xmlns:r="http://schemas.openxmlformats.org/officeDocument/2006/relationships" id="260" r:id="R34ff2c99ebd94aff"/>
    <p:sldId xmlns:r="http://schemas.openxmlformats.org/officeDocument/2006/relationships" id="261" r:id="R59d0f3fc0ff34a62"/>
    <p:sldId xmlns:r="http://schemas.openxmlformats.org/officeDocument/2006/relationships" id="262" r:id="R9a22bdbc36d542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2e504795548f2" /><Relationship Type="http://schemas.openxmlformats.org/officeDocument/2006/relationships/slide" Target="/ppt/slides/slide1.xml" Id="Rf742a5fd8ae542fc" /><Relationship Type="http://schemas.openxmlformats.org/officeDocument/2006/relationships/slide" Target="/ppt/slides/slide2.xml" Id="R5821f0117a6d4de9" /><Relationship Type="http://schemas.openxmlformats.org/officeDocument/2006/relationships/slide" Target="/ppt/slides/slide3.xml" Id="Re70ed8304e7d44b2" /><Relationship Type="http://schemas.openxmlformats.org/officeDocument/2006/relationships/slide" Target="/ppt/slides/slide4.xml" Id="R511fb83e32084286" /><Relationship Type="http://schemas.openxmlformats.org/officeDocument/2006/relationships/slide" Target="/ppt/slides/slide5.xml" Id="R34ff2c99ebd94aff" /><Relationship Type="http://schemas.openxmlformats.org/officeDocument/2006/relationships/slide" Target="/ppt/slides/slide6.xml" Id="R59d0f3fc0ff34a62" /><Relationship Type="http://schemas.openxmlformats.org/officeDocument/2006/relationships/slide" Target="/ppt/slides/slide7.xml" Id="R9a22bdbc36d542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6befbd5104d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23fc8667b4f12" /><Relationship Type="http://schemas.openxmlformats.org/officeDocument/2006/relationships/theme" Target="/ppt/slideMasters/theme/theme1.xml" Id="Rc4bbfbcdae904d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523fc8667b4f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0f3b9657d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9339476e548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86cfcb86248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204bb25a24c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4fad733034e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b86fce3324c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182bbc0e84f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BEKKJORDEN OG NYSÆTHER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BEKKJORDEN OG NYSÆTHER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BEKKJORDEN OG NYSÆTHER EIENDOM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BEKKJORDEN OG NYSÆTHER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BEKKJORDEN OG NYSÆTHER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BEKKJORDEN OG NYSÆTHER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7 039 093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−333 986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−1 865 424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−1 653 316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22 963 956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BEKKJORDEN OG NYSÆTHER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BEKKJORDEN OG NYSÆTHER EIENDOM AS  –  37,1 %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 PROSJEKTER AS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 OLE NYSÆTHER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TVEITEN STEIN ERIK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BEKKJORDEN OG NYSÆTHER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74 60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975 962 059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BEKKJORDEN OG NYSÆTHER EIENDOM AS</a:t>
            </a:r>
          </a:p>
        </p:txBody>
      </p:sp>
    </p:spTree>
  </p:cSld>
  <p:clrMapOvr>
    <a:masterClrMapping xmlns:a="http://schemas.openxmlformats.org/drawingml/2006/main"/>
  </p:clrMapOvr>
</p:sld>
</file>