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8746af2df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83e8ed6ce64ec1"/>
  </p:sldMasterIdLst>
  <p:sldIdLst>
    <p:sldId xmlns:r="http://schemas.openxmlformats.org/officeDocument/2006/relationships" id="256" r:id="Rd006f5e2d662404a"/>
    <p:sldId xmlns:r="http://schemas.openxmlformats.org/officeDocument/2006/relationships" id="257" r:id="R4111f7fd4a994946"/>
    <p:sldId xmlns:r="http://schemas.openxmlformats.org/officeDocument/2006/relationships" id="258" r:id="Rb34791e5726d48e2"/>
    <p:sldId xmlns:r="http://schemas.openxmlformats.org/officeDocument/2006/relationships" id="259" r:id="Ra5551bc7bb584ef6"/>
    <p:sldId xmlns:r="http://schemas.openxmlformats.org/officeDocument/2006/relationships" id="260" r:id="R1dcdcb490a45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3e8ed6ce64ec1" /><Relationship Type="http://schemas.openxmlformats.org/officeDocument/2006/relationships/slide" Target="/ppt/slides/slide1.xml" Id="Rd006f5e2d662404a" /><Relationship Type="http://schemas.openxmlformats.org/officeDocument/2006/relationships/slide" Target="/ppt/slides/slide2.xml" Id="R4111f7fd4a994946" /><Relationship Type="http://schemas.openxmlformats.org/officeDocument/2006/relationships/slide" Target="/ppt/slides/slide3.xml" Id="Rb34791e5726d48e2" /><Relationship Type="http://schemas.openxmlformats.org/officeDocument/2006/relationships/slide" Target="/ppt/slides/slide4.xml" Id="Ra5551bc7bb584ef6" /><Relationship Type="http://schemas.openxmlformats.org/officeDocument/2006/relationships/slide" Target="/ppt/slides/slide5.xml" Id="R1dcdcb490a45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bfc25093f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8d0306a1948d1" /><Relationship Type="http://schemas.openxmlformats.org/officeDocument/2006/relationships/theme" Target="/ppt/slideMasters/theme/theme1.xml" Id="R196f924fcb60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c8d0306a19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ad368501c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dea679f4d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a4eac8040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7fa506000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93f730cff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975 961 176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NETCOM AS</a:t>
            </a:r>
          </a:p>
        </p:txBody>
      </p:sp>
    </p:spTree>
  </p:cSld>
  <p:clrMapOvr>
    <a:masterClrMapping xmlns:a="http://schemas.openxmlformats.org/drawingml/2006/main"/>
  </p:clrMapOvr>
</p:sld>
</file>