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fbbd4499b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2f20500ee468f"/>
  </p:sldMasterIdLst>
  <p:sldIdLst>
    <p:sldId xmlns:r="http://schemas.openxmlformats.org/officeDocument/2006/relationships" id="256" r:id="Rb99fb578197745f1"/>
    <p:sldId xmlns:r="http://schemas.openxmlformats.org/officeDocument/2006/relationships" id="257" r:id="Rc2be3b7787484988"/>
    <p:sldId xmlns:r="http://schemas.openxmlformats.org/officeDocument/2006/relationships" id="258" r:id="R20c17ba9746440f8"/>
    <p:sldId xmlns:r="http://schemas.openxmlformats.org/officeDocument/2006/relationships" id="259" r:id="Ra4c077ba7f994c05"/>
    <p:sldId xmlns:r="http://schemas.openxmlformats.org/officeDocument/2006/relationships" id="260" r:id="Ra07b98f6fc3e4eb5"/>
    <p:sldId xmlns:r="http://schemas.openxmlformats.org/officeDocument/2006/relationships" id="261" r:id="Rc812501c7eaa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2f20500ee468f" /><Relationship Type="http://schemas.openxmlformats.org/officeDocument/2006/relationships/slide" Target="/ppt/slides/slide1.xml" Id="Rb99fb578197745f1" /><Relationship Type="http://schemas.openxmlformats.org/officeDocument/2006/relationships/slide" Target="/ppt/slides/slide2.xml" Id="Rc2be3b7787484988" /><Relationship Type="http://schemas.openxmlformats.org/officeDocument/2006/relationships/slide" Target="/ppt/slides/slide3.xml" Id="R20c17ba9746440f8" /><Relationship Type="http://schemas.openxmlformats.org/officeDocument/2006/relationships/slide" Target="/ppt/slides/slide4.xml" Id="Ra4c077ba7f994c05" /><Relationship Type="http://schemas.openxmlformats.org/officeDocument/2006/relationships/slide" Target="/ppt/slides/slide5.xml" Id="Ra07b98f6fc3e4eb5" /><Relationship Type="http://schemas.openxmlformats.org/officeDocument/2006/relationships/slide" Target="/ppt/slides/slide6.xml" Id="Rc812501c7eaa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048100f1c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d4fb7c26c41db" /><Relationship Type="http://schemas.openxmlformats.org/officeDocument/2006/relationships/theme" Target="/ppt/slideMasters/theme/theme1.xml" Id="R22bc1c4aafc3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d4fb7c26c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56eefc1f041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9353c8d5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efd654ee3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7092a54ac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2eefc75c4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18d491329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AAGAARD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7 885 301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16 725 800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975 958 078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AAGAARD EIENDOM AS</a:t>
            </a:r>
          </a:p>
        </p:txBody>
      </p:sp>
    </p:spTree>
  </p:cSld>
  <p:clrMapOvr>
    <a:masterClrMapping xmlns:a="http://schemas.openxmlformats.org/drawingml/2006/main"/>
  </p:clrMapOvr>
</p:sld>
</file>