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3f316f4f304d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0d00cdd7ba4a07"/>
  </p:sldMasterIdLst>
  <p:sldIdLst>
    <p:sldId xmlns:r="http://schemas.openxmlformats.org/officeDocument/2006/relationships" id="256" r:id="R3bd3651d84b24d39"/>
    <p:sldId xmlns:r="http://schemas.openxmlformats.org/officeDocument/2006/relationships" id="257" r:id="R0ec01aaca43b413b"/>
    <p:sldId xmlns:r="http://schemas.openxmlformats.org/officeDocument/2006/relationships" id="258" r:id="Ra476db14491a4ef6"/>
    <p:sldId xmlns:r="http://schemas.openxmlformats.org/officeDocument/2006/relationships" id="259" r:id="Ra86f484cda514e7f"/>
    <p:sldId xmlns:r="http://schemas.openxmlformats.org/officeDocument/2006/relationships" id="260" r:id="R3a3cd262cb1849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0d00cdd7ba4a07" /><Relationship Type="http://schemas.openxmlformats.org/officeDocument/2006/relationships/slide" Target="/ppt/slides/slide1.xml" Id="R3bd3651d84b24d39" /><Relationship Type="http://schemas.openxmlformats.org/officeDocument/2006/relationships/slide" Target="/ppt/slides/slide2.xml" Id="R0ec01aaca43b413b" /><Relationship Type="http://schemas.openxmlformats.org/officeDocument/2006/relationships/slide" Target="/ppt/slides/slide3.xml" Id="Ra476db14491a4ef6" /><Relationship Type="http://schemas.openxmlformats.org/officeDocument/2006/relationships/slide" Target="/ppt/slides/slide4.xml" Id="Ra86f484cda514e7f" /><Relationship Type="http://schemas.openxmlformats.org/officeDocument/2006/relationships/slide" Target="/ppt/slides/slide5.xml" Id="R3a3cd262cb1849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c76bd33e6b44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266fa7718e4522" /><Relationship Type="http://schemas.openxmlformats.org/officeDocument/2006/relationships/theme" Target="/ppt/slideMasters/theme/theme1.xml" Id="R2dc6f556c59344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266fa7718e45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322c1a830d4e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2f4cbf8e5744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3a68108a674e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e2e264927944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50f790684347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ELEKTRO KONTAKTEN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 KONTAKTEN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ELEKTRO KONTAKTEN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 KONTAKTEN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 KONTAKTEN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 KONTAKTEN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975 953 122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 KONTAKTEN AS</a:t>
            </a:r>
          </a:p>
        </p:txBody>
      </p:sp>
    </p:spTree>
  </p:cSld>
  <p:clrMapOvr>
    <a:masterClrMapping xmlns:a="http://schemas.openxmlformats.org/drawingml/2006/main"/>
  </p:clrMapOvr>
</p:sld>
</file>