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1ce122c459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d39fced6884a20"/>
  </p:sldMasterIdLst>
  <p:sldIdLst>
    <p:sldId xmlns:r="http://schemas.openxmlformats.org/officeDocument/2006/relationships" id="256" r:id="Red753ca9795948c1"/>
    <p:sldId xmlns:r="http://schemas.openxmlformats.org/officeDocument/2006/relationships" id="257" r:id="R21bc7497e8e644a7"/>
    <p:sldId xmlns:r="http://schemas.openxmlformats.org/officeDocument/2006/relationships" id="258" r:id="Re8089b6ded334b40"/>
    <p:sldId xmlns:r="http://schemas.openxmlformats.org/officeDocument/2006/relationships" id="259" r:id="R6e7d5a5cef2343ef"/>
    <p:sldId xmlns:r="http://schemas.openxmlformats.org/officeDocument/2006/relationships" id="260" r:id="R0ea342eaba8641fe"/>
    <p:sldId xmlns:r="http://schemas.openxmlformats.org/officeDocument/2006/relationships" id="261" r:id="R302c88268c844f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39fced6884a20" /><Relationship Type="http://schemas.openxmlformats.org/officeDocument/2006/relationships/slide" Target="/ppt/slides/slide1.xml" Id="Red753ca9795948c1" /><Relationship Type="http://schemas.openxmlformats.org/officeDocument/2006/relationships/slide" Target="/ppt/slides/slide2.xml" Id="R21bc7497e8e644a7" /><Relationship Type="http://schemas.openxmlformats.org/officeDocument/2006/relationships/slide" Target="/ppt/slides/slide3.xml" Id="Re8089b6ded334b40" /><Relationship Type="http://schemas.openxmlformats.org/officeDocument/2006/relationships/slide" Target="/ppt/slides/slide4.xml" Id="R6e7d5a5cef2343ef" /><Relationship Type="http://schemas.openxmlformats.org/officeDocument/2006/relationships/slide" Target="/ppt/slides/slide5.xml" Id="R0ea342eaba8641fe" /><Relationship Type="http://schemas.openxmlformats.org/officeDocument/2006/relationships/slide" Target="/ppt/slides/slide6.xml" Id="R302c88268c844f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59aab405f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dfc27689e4961" /><Relationship Type="http://schemas.openxmlformats.org/officeDocument/2006/relationships/theme" Target="/ppt/slideMasters/theme/theme1.xml" Id="R5e2e23bb5cc14a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7dfc27689e49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14936374f4a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6cab9b3c6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e74bddfc24f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68e1287142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06128a62c42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20a64884747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THORE MAGNUSSEN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MAGNUSSEN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MAGNUSSEN OG SØNN AS ble etablert [år] og holder til i Bøstad.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MAGNUSSEN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MAGNUSSEN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MAGNUSSEN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MAGNUSSEN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Grundstadveien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8360 Bøstad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74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post@magnussenogsonn.no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www.magnussenogsonn.no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975 950 824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MAGNUSSEN OG SØNN AS</a:t>
            </a:r>
          </a:p>
        </p:txBody>
      </p:sp>
    </p:spTree>
  </p:cSld>
  <p:clrMapOvr>
    <a:masterClrMapping xmlns:a="http://schemas.openxmlformats.org/drawingml/2006/main"/>
  </p:clrMapOvr>
</p:sld>
</file>