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0db41e854945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ba74b7a05b45ff"/>
  </p:sldMasterIdLst>
  <p:sldIdLst>
    <p:sldId xmlns:r="http://schemas.openxmlformats.org/officeDocument/2006/relationships" id="256" r:id="R3ec3263ac1234113"/>
    <p:sldId xmlns:r="http://schemas.openxmlformats.org/officeDocument/2006/relationships" id="257" r:id="R48fb25f9832d46a8"/>
    <p:sldId xmlns:r="http://schemas.openxmlformats.org/officeDocument/2006/relationships" id="258" r:id="R4f78539f59064259"/>
    <p:sldId xmlns:r="http://schemas.openxmlformats.org/officeDocument/2006/relationships" id="259" r:id="Re274418ea6bb4219"/>
    <p:sldId xmlns:r="http://schemas.openxmlformats.org/officeDocument/2006/relationships" id="260" r:id="Rb64a3808264143f4"/>
    <p:sldId xmlns:r="http://schemas.openxmlformats.org/officeDocument/2006/relationships" id="261" r:id="R8d01ad8342ff403c"/>
    <p:sldId xmlns:r="http://schemas.openxmlformats.org/officeDocument/2006/relationships" id="262" r:id="Rc4f7551e490542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ba74b7a05b45ff" /><Relationship Type="http://schemas.openxmlformats.org/officeDocument/2006/relationships/slide" Target="/ppt/slides/slide1.xml" Id="R3ec3263ac1234113" /><Relationship Type="http://schemas.openxmlformats.org/officeDocument/2006/relationships/slide" Target="/ppt/slides/slide2.xml" Id="R48fb25f9832d46a8" /><Relationship Type="http://schemas.openxmlformats.org/officeDocument/2006/relationships/slide" Target="/ppt/slides/slide3.xml" Id="R4f78539f59064259" /><Relationship Type="http://schemas.openxmlformats.org/officeDocument/2006/relationships/slide" Target="/ppt/slides/slide4.xml" Id="Re274418ea6bb4219" /><Relationship Type="http://schemas.openxmlformats.org/officeDocument/2006/relationships/slide" Target="/ppt/slides/slide5.xml" Id="Rb64a3808264143f4" /><Relationship Type="http://schemas.openxmlformats.org/officeDocument/2006/relationships/slide" Target="/ppt/slides/slide6.xml" Id="R8d01ad8342ff403c" /><Relationship Type="http://schemas.openxmlformats.org/officeDocument/2006/relationships/slide" Target="/ppt/slides/slide7.xml" Id="Rc4f7551e490542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6b91053d3f41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2f637d256f4a35" /><Relationship Type="http://schemas.openxmlformats.org/officeDocument/2006/relationships/theme" Target="/ppt/slideMasters/theme/theme1.xml" Id="R618cd9c629a0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2f637d256f4a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3b195950843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c5a93ddd0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5014301b544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e9e11a54e14e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53ced4ed844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61d29055545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4538fed372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SÆTRELAKS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SÆTRELAKS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SÆTRELAKS EIENDOM AS ble etablert [år] og holder til i Brekke.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SÆTRELAKS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SÆTRELAKS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SÆTRELAKS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1 926 969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1 543 094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1 375 210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19 558 681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23 171 552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SÆTRELAKS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LEIDVIN SÆTRE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ØSTERBØ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SÆTRELAKS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Sognevegen 3960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5961 Brekke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975 950 719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SÆTRELAKS EIENDOM AS</a:t>
            </a:r>
          </a:p>
        </p:txBody>
      </p:sp>
    </p:spTree>
  </p:cSld>
  <p:clrMapOvr>
    <a:masterClrMapping xmlns:a="http://schemas.openxmlformats.org/drawingml/2006/main"/>
  </p:clrMapOvr>
</p:sld>
</file>