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3f1e0cb5747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9cc77832c4613"/>
  </p:sldMasterIdLst>
  <p:sldIdLst>
    <p:sldId xmlns:r="http://schemas.openxmlformats.org/officeDocument/2006/relationships" id="256" r:id="R2a35ac4d039848db"/>
    <p:sldId xmlns:r="http://schemas.openxmlformats.org/officeDocument/2006/relationships" id="257" r:id="R527baa03b7e243ba"/>
    <p:sldId xmlns:r="http://schemas.openxmlformats.org/officeDocument/2006/relationships" id="258" r:id="R8a8f1cb99a8940c1"/>
    <p:sldId xmlns:r="http://schemas.openxmlformats.org/officeDocument/2006/relationships" id="259" r:id="Re93c5bfdd57b4c98"/>
    <p:sldId xmlns:r="http://schemas.openxmlformats.org/officeDocument/2006/relationships" id="260" r:id="R167e93c0548b48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9cc77832c4613" /><Relationship Type="http://schemas.openxmlformats.org/officeDocument/2006/relationships/slide" Target="/ppt/slides/slide1.xml" Id="R2a35ac4d039848db" /><Relationship Type="http://schemas.openxmlformats.org/officeDocument/2006/relationships/slide" Target="/ppt/slides/slide2.xml" Id="R527baa03b7e243ba" /><Relationship Type="http://schemas.openxmlformats.org/officeDocument/2006/relationships/slide" Target="/ppt/slides/slide3.xml" Id="R8a8f1cb99a8940c1" /><Relationship Type="http://schemas.openxmlformats.org/officeDocument/2006/relationships/slide" Target="/ppt/slides/slide4.xml" Id="Re93c5bfdd57b4c98" /><Relationship Type="http://schemas.openxmlformats.org/officeDocument/2006/relationships/slide" Target="/ppt/slides/slide5.xml" Id="R167e93c0548b48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a22bc8f15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ee4ccc0eb4327" /><Relationship Type="http://schemas.openxmlformats.org/officeDocument/2006/relationships/theme" Target="/ppt/slideMasters/theme/theme1.xml" Id="R1694a501d85f4b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2ee4ccc0eb43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7877ce1654c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3d289cf7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86b642fb542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123bd799349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81d623c6c4e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FORSVARSBYGG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FORSVARSBYGG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FORSVARSBYGG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FORSVARSBYGG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FORSVARSBYGG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FORSVARSBYGG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Wedels plass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81570400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post@forsvarsbygg.no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www.forsvarsbygg.no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975 950 662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FORSVARSBYGG</a:t>
            </a:r>
          </a:p>
        </p:txBody>
      </p:sp>
    </p:spTree>
  </p:cSld>
  <p:clrMapOvr>
    <a:masterClrMapping xmlns:a="http://schemas.openxmlformats.org/drawingml/2006/main"/>
  </p:clrMapOvr>
</p:sld>
</file>