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8b4da68ba041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98a723d54749eb"/>
  </p:sldMasterIdLst>
  <p:sldIdLst>
    <p:sldId xmlns:r="http://schemas.openxmlformats.org/officeDocument/2006/relationships" id="256" r:id="R253411750a094dee"/>
    <p:sldId xmlns:r="http://schemas.openxmlformats.org/officeDocument/2006/relationships" id="257" r:id="R04c497486b304a55"/>
    <p:sldId xmlns:r="http://schemas.openxmlformats.org/officeDocument/2006/relationships" id="258" r:id="R58cf7b775d20466a"/>
    <p:sldId xmlns:r="http://schemas.openxmlformats.org/officeDocument/2006/relationships" id="259" r:id="R2f7b94a5983c4fc6"/>
    <p:sldId xmlns:r="http://schemas.openxmlformats.org/officeDocument/2006/relationships" id="260" r:id="Rd0cc8b754c604571"/>
    <p:sldId xmlns:r="http://schemas.openxmlformats.org/officeDocument/2006/relationships" id="261" r:id="R77fb0acae3434d9e"/>
    <p:sldId xmlns:r="http://schemas.openxmlformats.org/officeDocument/2006/relationships" id="262" r:id="R4f48b79207fa46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8a723d54749eb" /><Relationship Type="http://schemas.openxmlformats.org/officeDocument/2006/relationships/slide" Target="/ppt/slides/slide1.xml" Id="R253411750a094dee" /><Relationship Type="http://schemas.openxmlformats.org/officeDocument/2006/relationships/slide" Target="/ppt/slides/slide2.xml" Id="R04c497486b304a55" /><Relationship Type="http://schemas.openxmlformats.org/officeDocument/2006/relationships/slide" Target="/ppt/slides/slide3.xml" Id="R58cf7b775d20466a" /><Relationship Type="http://schemas.openxmlformats.org/officeDocument/2006/relationships/slide" Target="/ppt/slides/slide4.xml" Id="R2f7b94a5983c4fc6" /><Relationship Type="http://schemas.openxmlformats.org/officeDocument/2006/relationships/slide" Target="/ppt/slides/slide5.xml" Id="Rd0cc8b754c604571" /><Relationship Type="http://schemas.openxmlformats.org/officeDocument/2006/relationships/slide" Target="/ppt/slides/slide6.xml" Id="R77fb0acae3434d9e" /><Relationship Type="http://schemas.openxmlformats.org/officeDocument/2006/relationships/slide" Target="/ppt/slides/slide7.xml" Id="R4f48b79207fa46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ae9b26a934b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1d62259f3498e" /><Relationship Type="http://schemas.openxmlformats.org/officeDocument/2006/relationships/theme" Target="/ppt/slideMasters/theme/theme1.xml" Id="R93adb32d3ded44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e1d62259f349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45469a7d14c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626a3489849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66625096b4d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641b834cd49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fec253ac742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14ee5ba3d4e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e5f3c000b4e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BORGUND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13 351 226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1 291 072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−1 100 653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28 882 357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52 816 100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PER ARNE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ARILD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KRISTIAN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TROND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MONA BLOMLI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Arne Bjørge, Sjømannsvegen 17G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6008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11 39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per.arne@pab.no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975 950 131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BORGUND INVEST AS</a:t>
            </a:r>
          </a:p>
        </p:txBody>
      </p:sp>
    </p:spTree>
  </p:cSld>
  <p:clrMapOvr>
    <a:masterClrMapping xmlns:a="http://schemas.openxmlformats.org/drawingml/2006/main"/>
  </p:clrMapOvr>
</p:sld>
</file>