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56e32623d448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923f74ecf04106"/>
  </p:sldMasterIdLst>
  <p:sldIdLst>
    <p:sldId xmlns:r="http://schemas.openxmlformats.org/officeDocument/2006/relationships" id="256" r:id="R073ddadc50964a18"/>
    <p:sldId xmlns:r="http://schemas.openxmlformats.org/officeDocument/2006/relationships" id="257" r:id="R7866d367c43b4957"/>
    <p:sldId xmlns:r="http://schemas.openxmlformats.org/officeDocument/2006/relationships" id="258" r:id="Rd6f262642b3f4b61"/>
    <p:sldId xmlns:r="http://schemas.openxmlformats.org/officeDocument/2006/relationships" id="259" r:id="Rc384fcc05bf54c09"/>
    <p:sldId xmlns:r="http://schemas.openxmlformats.org/officeDocument/2006/relationships" id="260" r:id="Rd9ab9793325d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23f74ecf04106" /><Relationship Type="http://schemas.openxmlformats.org/officeDocument/2006/relationships/slide" Target="/ppt/slides/slide1.xml" Id="R073ddadc50964a18" /><Relationship Type="http://schemas.openxmlformats.org/officeDocument/2006/relationships/slide" Target="/ppt/slides/slide2.xml" Id="R7866d367c43b4957" /><Relationship Type="http://schemas.openxmlformats.org/officeDocument/2006/relationships/slide" Target="/ppt/slides/slide3.xml" Id="Rd6f262642b3f4b61" /><Relationship Type="http://schemas.openxmlformats.org/officeDocument/2006/relationships/slide" Target="/ppt/slides/slide4.xml" Id="Rc384fcc05bf54c09" /><Relationship Type="http://schemas.openxmlformats.org/officeDocument/2006/relationships/slide" Target="/ppt/slides/slide5.xml" Id="Rd9ab9793325d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f26a62344f45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0215e1e4e4b15" /><Relationship Type="http://schemas.openxmlformats.org/officeDocument/2006/relationships/theme" Target="/ppt/slideMasters/theme/theme1.xml" Id="R3447da0569214f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0215e1e4e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0de813238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d8a252c3541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564d239bd41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c236be8f044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e6271cfdb4d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GULBRANDSEN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GULBRANDSEN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975 949 982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GULBRANDSEN AS</a:t>
            </a:r>
          </a:p>
        </p:txBody>
      </p:sp>
    </p:spTree>
  </p:cSld>
  <p:clrMapOvr>
    <a:masterClrMapping xmlns:a="http://schemas.openxmlformats.org/drawingml/2006/main"/>
  </p:clrMapOvr>
</p:sld>
</file>