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ed06d3c59045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5cd8630ae4b48"/>
  </p:sldMasterIdLst>
  <p:sldIdLst>
    <p:sldId xmlns:r="http://schemas.openxmlformats.org/officeDocument/2006/relationships" id="256" r:id="R41b1d2af31554b79"/>
    <p:sldId xmlns:r="http://schemas.openxmlformats.org/officeDocument/2006/relationships" id="257" r:id="Rcfb8fe6e66a74673"/>
    <p:sldId xmlns:r="http://schemas.openxmlformats.org/officeDocument/2006/relationships" id="258" r:id="R7ca00bef3c794d18"/>
    <p:sldId xmlns:r="http://schemas.openxmlformats.org/officeDocument/2006/relationships" id="259" r:id="R57dc729c55f8420c"/>
    <p:sldId xmlns:r="http://schemas.openxmlformats.org/officeDocument/2006/relationships" id="260" r:id="R950587a8d9044f44"/>
    <p:sldId xmlns:r="http://schemas.openxmlformats.org/officeDocument/2006/relationships" id="261" r:id="R58ec9d8bb1184d78"/>
    <p:sldId xmlns:r="http://schemas.openxmlformats.org/officeDocument/2006/relationships" id="262" r:id="R0419eb0f6a7840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5cd8630ae4b48" /><Relationship Type="http://schemas.openxmlformats.org/officeDocument/2006/relationships/slide" Target="/ppt/slides/slide1.xml" Id="R41b1d2af31554b79" /><Relationship Type="http://schemas.openxmlformats.org/officeDocument/2006/relationships/slide" Target="/ppt/slides/slide2.xml" Id="Rcfb8fe6e66a74673" /><Relationship Type="http://schemas.openxmlformats.org/officeDocument/2006/relationships/slide" Target="/ppt/slides/slide3.xml" Id="R7ca00bef3c794d18" /><Relationship Type="http://schemas.openxmlformats.org/officeDocument/2006/relationships/slide" Target="/ppt/slides/slide4.xml" Id="R57dc729c55f8420c" /><Relationship Type="http://schemas.openxmlformats.org/officeDocument/2006/relationships/slide" Target="/ppt/slides/slide5.xml" Id="R950587a8d9044f44" /><Relationship Type="http://schemas.openxmlformats.org/officeDocument/2006/relationships/slide" Target="/ppt/slides/slide6.xml" Id="R58ec9d8bb1184d78" /><Relationship Type="http://schemas.openxmlformats.org/officeDocument/2006/relationships/slide" Target="/ppt/slides/slide7.xml" Id="R0419eb0f6a7840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02bc51fd1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fa450ab054a26" /><Relationship Type="http://schemas.openxmlformats.org/officeDocument/2006/relationships/theme" Target="/ppt/slideMasters/theme/theme1.xml" Id="R7dde9ec82b9646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1fa450ab054a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21ea8fe3f41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f6466a80440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51f6f9c3442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de27be8a943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df44ad6204a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659485e514e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8173e1ace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TRIANGELEN EIENDOMSSELSKAP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TRIANGELEN EIENDOMSSELSKAP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2 952 412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2 090 909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4 349 951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25 439 523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GVAALA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Hjellegate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54 55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975 932 923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TRIANGELEN EIENDOMSSELSKAP AS</a:t>
            </a:r>
          </a:p>
        </p:txBody>
      </p:sp>
    </p:spTree>
  </p:cSld>
  <p:clrMapOvr>
    <a:masterClrMapping xmlns:a="http://schemas.openxmlformats.org/drawingml/2006/main"/>
  </p:clrMapOvr>
</p:sld>
</file>