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a4e2dbec8c40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3e9f30d7b4710"/>
  </p:sldMasterIdLst>
  <p:sldIdLst>
    <p:sldId xmlns:r="http://schemas.openxmlformats.org/officeDocument/2006/relationships" id="256" r:id="Rdea988fbc61a43c4"/>
    <p:sldId xmlns:r="http://schemas.openxmlformats.org/officeDocument/2006/relationships" id="257" r:id="R30b75f7645eb4ef2"/>
    <p:sldId xmlns:r="http://schemas.openxmlformats.org/officeDocument/2006/relationships" id="258" r:id="Rf4660ca73ff84e8a"/>
    <p:sldId xmlns:r="http://schemas.openxmlformats.org/officeDocument/2006/relationships" id="259" r:id="R13c65d6332b14eac"/>
    <p:sldId xmlns:r="http://schemas.openxmlformats.org/officeDocument/2006/relationships" id="260" r:id="R8af0fdb972aa4517"/>
    <p:sldId xmlns:r="http://schemas.openxmlformats.org/officeDocument/2006/relationships" id="261" r:id="Rf79666a5e0a842d7"/>
    <p:sldId xmlns:r="http://schemas.openxmlformats.org/officeDocument/2006/relationships" id="262" r:id="Ra8980c18473845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3e9f30d7b4710" /><Relationship Type="http://schemas.openxmlformats.org/officeDocument/2006/relationships/slide" Target="/ppt/slides/slide1.xml" Id="Rdea988fbc61a43c4" /><Relationship Type="http://schemas.openxmlformats.org/officeDocument/2006/relationships/slide" Target="/ppt/slides/slide2.xml" Id="R30b75f7645eb4ef2" /><Relationship Type="http://schemas.openxmlformats.org/officeDocument/2006/relationships/slide" Target="/ppt/slides/slide3.xml" Id="Rf4660ca73ff84e8a" /><Relationship Type="http://schemas.openxmlformats.org/officeDocument/2006/relationships/slide" Target="/ppt/slides/slide4.xml" Id="R13c65d6332b14eac" /><Relationship Type="http://schemas.openxmlformats.org/officeDocument/2006/relationships/slide" Target="/ppt/slides/slide5.xml" Id="R8af0fdb972aa4517" /><Relationship Type="http://schemas.openxmlformats.org/officeDocument/2006/relationships/slide" Target="/ppt/slides/slide6.xml" Id="Rf79666a5e0a842d7" /><Relationship Type="http://schemas.openxmlformats.org/officeDocument/2006/relationships/slide" Target="/ppt/slides/slide7.xml" Id="Ra8980c18473845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451b369a249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2cee0406a4046" /><Relationship Type="http://schemas.openxmlformats.org/officeDocument/2006/relationships/theme" Target="/ppt/slideMasters/theme/theme1.xml" Id="R1b356cb31104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2cee0406a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552dfb434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f532b457f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32f8030164b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5e94dba1b45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53ce6f654c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5ca3c69a5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509cadee8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AVIS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6 539 455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1 399 334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12 320 707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 TIDENDE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77 84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975 921 824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AVIS AS</a:t>
            </a:r>
          </a:p>
        </p:txBody>
      </p:sp>
    </p:spTree>
  </p:cSld>
  <p:clrMapOvr>
    <a:masterClrMapping xmlns:a="http://schemas.openxmlformats.org/drawingml/2006/main"/>
  </p:clrMapOvr>
</p:sld>
</file>