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886e0925e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f202d23b21487b"/>
  </p:sldMasterIdLst>
  <p:sldIdLst>
    <p:sldId xmlns:r="http://schemas.openxmlformats.org/officeDocument/2006/relationships" id="256" r:id="R30821ebd132441ff"/>
    <p:sldId xmlns:r="http://schemas.openxmlformats.org/officeDocument/2006/relationships" id="257" r:id="Rf09df4893e3645ba"/>
    <p:sldId xmlns:r="http://schemas.openxmlformats.org/officeDocument/2006/relationships" id="258" r:id="Rba3d6276b44c4da4"/>
    <p:sldId xmlns:r="http://schemas.openxmlformats.org/officeDocument/2006/relationships" id="259" r:id="Ra1e726a4d6c94446"/>
    <p:sldId xmlns:r="http://schemas.openxmlformats.org/officeDocument/2006/relationships" id="260" r:id="R745c4018524b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202d23b21487b" /><Relationship Type="http://schemas.openxmlformats.org/officeDocument/2006/relationships/slide" Target="/ppt/slides/slide1.xml" Id="R30821ebd132441ff" /><Relationship Type="http://schemas.openxmlformats.org/officeDocument/2006/relationships/slide" Target="/ppt/slides/slide2.xml" Id="Rf09df4893e3645ba" /><Relationship Type="http://schemas.openxmlformats.org/officeDocument/2006/relationships/slide" Target="/ppt/slides/slide3.xml" Id="Rba3d6276b44c4da4" /><Relationship Type="http://schemas.openxmlformats.org/officeDocument/2006/relationships/slide" Target="/ppt/slides/slide4.xml" Id="Ra1e726a4d6c94446" /><Relationship Type="http://schemas.openxmlformats.org/officeDocument/2006/relationships/slide" Target="/ppt/slides/slide5.xml" Id="R745c4018524b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b31a184ad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627ca671f4bc5" /><Relationship Type="http://schemas.openxmlformats.org/officeDocument/2006/relationships/theme" Target="/ppt/slideMasters/theme/theme1.xml" Id="R4574fb20347641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2627ca671f4b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4fdde8db8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19822c20e4f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41ec6d02047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63f2d69cf46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864da49274c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975 916 626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INVEST AS</a:t>
            </a:r>
          </a:p>
        </p:txBody>
      </p:sp>
    </p:spTree>
  </p:cSld>
  <p:clrMapOvr>
    <a:masterClrMapping xmlns:a="http://schemas.openxmlformats.org/drawingml/2006/main"/>
  </p:clrMapOvr>
</p:sld>
</file>