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cd72369a8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49f365c2b443d"/>
  </p:sldMasterIdLst>
  <p:sldIdLst>
    <p:sldId xmlns:r="http://schemas.openxmlformats.org/officeDocument/2006/relationships" id="256" r:id="Ra49280e522f04f62"/>
    <p:sldId xmlns:r="http://schemas.openxmlformats.org/officeDocument/2006/relationships" id="257" r:id="Raa9ad7d871c74817"/>
    <p:sldId xmlns:r="http://schemas.openxmlformats.org/officeDocument/2006/relationships" id="258" r:id="Re6b41c0fe2c143e2"/>
    <p:sldId xmlns:r="http://schemas.openxmlformats.org/officeDocument/2006/relationships" id="259" r:id="R140af32f52f74a66"/>
    <p:sldId xmlns:r="http://schemas.openxmlformats.org/officeDocument/2006/relationships" id="260" r:id="R79843f6b240e4b05"/>
    <p:sldId xmlns:r="http://schemas.openxmlformats.org/officeDocument/2006/relationships" id="261" r:id="R6ac7912d9b41403c"/>
    <p:sldId xmlns:r="http://schemas.openxmlformats.org/officeDocument/2006/relationships" id="262" r:id="R4938a9e33d39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49f365c2b443d" /><Relationship Type="http://schemas.openxmlformats.org/officeDocument/2006/relationships/slide" Target="/ppt/slides/slide1.xml" Id="Ra49280e522f04f62" /><Relationship Type="http://schemas.openxmlformats.org/officeDocument/2006/relationships/slide" Target="/ppt/slides/slide2.xml" Id="Raa9ad7d871c74817" /><Relationship Type="http://schemas.openxmlformats.org/officeDocument/2006/relationships/slide" Target="/ppt/slides/slide3.xml" Id="Re6b41c0fe2c143e2" /><Relationship Type="http://schemas.openxmlformats.org/officeDocument/2006/relationships/slide" Target="/ppt/slides/slide4.xml" Id="R140af32f52f74a66" /><Relationship Type="http://schemas.openxmlformats.org/officeDocument/2006/relationships/slide" Target="/ppt/slides/slide5.xml" Id="R79843f6b240e4b05" /><Relationship Type="http://schemas.openxmlformats.org/officeDocument/2006/relationships/slide" Target="/ppt/slides/slide6.xml" Id="R6ac7912d9b41403c" /><Relationship Type="http://schemas.openxmlformats.org/officeDocument/2006/relationships/slide" Target="/ppt/slides/slide7.xml" Id="R4938a9e33d39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674b28d5e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8999efffb473d" /><Relationship Type="http://schemas.openxmlformats.org/officeDocument/2006/relationships/theme" Target="/ppt/slideMasters/theme/theme1.xml" Id="Re5cbad61dfcb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8999efffb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9cfebdf148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7760f9178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117abecd247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6524cf8a8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ec51e373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d9321c5a4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5a774743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