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fe3d2d6f7546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c3f01f61f64939"/>
  </p:sldMasterIdLst>
  <p:sldIdLst>
    <p:sldId xmlns:r="http://schemas.openxmlformats.org/officeDocument/2006/relationships" id="256" r:id="R087fbae41e0d4fbc"/>
    <p:sldId xmlns:r="http://schemas.openxmlformats.org/officeDocument/2006/relationships" id="257" r:id="Rd4ab492ee6254d3d"/>
    <p:sldId xmlns:r="http://schemas.openxmlformats.org/officeDocument/2006/relationships" id="258" r:id="Ra4fa49b4832d4f9d"/>
    <p:sldId xmlns:r="http://schemas.openxmlformats.org/officeDocument/2006/relationships" id="259" r:id="Rcdb04e6e2e6c4e48"/>
    <p:sldId xmlns:r="http://schemas.openxmlformats.org/officeDocument/2006/relationships" id="260" r:id="Re3f4ad9cb8a743c2"/>
    <p:sldId xmlns:r="http://schemas.openxmlformats.org/officeDocument/2006/relationships" id="261" r:id="Rfdbfc80e060e49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c3f01f61f64939" /><Relationship Type="http://schemas.openxmlformats.org/officeDocument/2006/relationships/slide" Target="/ppt/slides/slide1.xml" Id="R087fbae41e0d4fbc" /><Relationship Type="http://schemas.openxmlformats.org/officeDocument/2006/relationships/slide" Target="/ppt/slides/slide2.xml" Id="Rd4ab492ee6254d3d" /><Relationship Type="http://schemas.openxmlformats.org/officeDocument/2006/relationships/slide" Target="/ppt/slides/slide3.xml" Id="Ra4fa49b4832d4f9d" /><Relationship Type="http://schemas.openxmlformats.org/officeDocument/2006/relationships/slide" Target="/ppt/slides/slide4.xml" Id="Rcdb04e6e2e6c4e48" /><Relationship Type="http://schemas.openxmlformats.org/officeDocument/2006/relationships/slide" Target="/ppt/slides/slide5.xml" Id="Re3f4ad9cb8a743c2" /><Relationship Type="http://schemas.openxmlformats.org/officeDocument/2006/relationships/slide" Target="/ppt/slides/slide6.xml" Id="Rfdbfc80e060e49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991a5b84f4b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532a7630e4315" /><Relationship Type="http://schemas.openxmlformats.org/officeDocument/2006/relationships/theme" Target="/ppt/slideMasters/theme/theme1.xml" Id="Rf897485ed3994f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f532a7630e43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6e4c208ac41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b677d9201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be120f7ec46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749e1f3634e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6253674fc46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32261e27c45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