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6489c954440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af78c6b47847dd"/>
  </p:sldMasterIdLst>
  <p:sldIdLst>
    <p:sldId xmlns:r="http://schemas.openxmlformats.org/officeDocument/2006/relationships" id="256" r:id="R30c102eef02e4927"/>
    <p:sldId xmlns:r="http://schemas.openxmlformats.org/officeDocument/2006/relationships" id="257" r:id="Rc910da05ba3a440a"/>
    <p:sldId xmlns:r="http://schemas.openxmlformats.org/officeDocument/2006/relationships" id="258" r:id="Rc066c8ae1ab549fe"/>
    <p:sldId xmlns:r="http://schemas.openxmlformats.org/officeDocument/2006/relationships" id="259" r:id="R7cd2218289b64ce6"/>
    <p:sldId xmlns:r="http://schemas.openxmlformats.org/officeDocument/2006/relationships" id="260" r:id="R7a532350c503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f78c6b47847dd" /><Relationship Type="http://schemas.openxmlformats.org/officeDocument/2006/relationships/slide" Target="/ppt/slides/slide1.xml" Id="R30c102eef02e4927" /><Relationship Type="http://schemas.openxmlformats.org/officeDocument/2006/relationships/slide" Target="/ppt/slides/slide2.xml" Id="Rc910da05ba3a440a" /><Relationship Type="http://schemas.openxmlformats.org/officeDocument/2006/relationships/slide" Target="/ppt/slides/slide3.xml" Id="Rc066c8ae1ab549fe" /><Relationship Type="http://schemas.openxmlformats.org/officeDocument/2006/relationships/slide" Target="/ppt/slides/slide4.xml" Id="R7cd2218289b64ce6" /><Relationship Type="http://schemas.openxmlformats.org/officeDocument/2006/relationships/slide" Target="/ppt/slides/slide5.xml" Id="R7a532350c503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40b464882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19164a454bc5" /><Relationship Type="http://schemas.openxmlformats.org/officeDocument/2006/relationships/theme" Target="/ppt/slideMasters/theme/theme1.xml" Id="Reb9ec363f155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619164a454b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4779e16e0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7eba8516c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e6a2a3614d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a6240cae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a761e59d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TRAKTOR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975 901 637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TRAKTOR AS</a:t>
            </a:r>
          </a:p>
        </p:txBody>
      </p:sp>
    </p:spTree>
  </p:cSld>
  <p:clrMapOvr>
    <a:masterClrMapping xmlns:a="http://schemas.openxmlformats.org/drawingml/2006/main"/>
  </p:clrMapOvr>
</p:sld>
</file>