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744c101cd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ed8ea6c5f4920"/>
  </p:sldMasterIdLst>
  <p:sldIdLst>
    <p:sldId xmlns:r="http://schemas.openxmlformats.org/officeDocument/2006/relationships" id="256" r:id="Rf055a9294e88405f"/>
    <p:sldId xmlns:r="http://schemas.openxmlformats.org/officeDocument/2006/relationships" id="257" r:id="Re038616a9a0b449a"/>
    <p:sldId xmlns:r="http://schemas.openxmlformats.org/officeDocument/2006/relationships" id="258" r:id="R20e665d3e1d64794"/>
    <p:sldId xmlns:r="http://schemas.openxmlformats.org/officeDocument/2006/relationships" id="259" r:id="Re3762bf069204a83"/>
    <p:sldId xmlns:r="http://schemas.openxmlformats.org/officeDocument/2006/relationships" id="260" r:id="R95b7f339599d41c0"/>
    <p:sldId xmlns:r="http://schemas.openxmlformats.org/officeDocument/2006/relationships" id="261" r:id="Rb515ccee7a3d4fff"/>
    <p:sldId xmlns:r="http://schemas.openxmlformats.org/officeDocument/2006/relationships" id="262" r:id="Ra7272b61db02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ed8ea6c5f4920" /><Relationship Type="http://schemas.openxmlformats.org/officeDocument/2006/relationships/slide" Target="/ppt/slides/slide1.xml" Id="Rf055a9294e88405f" /><Relationship Type="http://schemas.openxmlformats.org/officeDocument/2006/relationships/slide" Target="/ppt/slides/slide2.xml" Id="Re038616a9a0b449a" /><Relationship Type="http://schemas.openxmlformats.org/officeDocument/2006/relationships/slide" Target="/ppt/slides/slide3.xml" Id="R20e665d3e1d64794" /><Relationship Type="http://schemas.openxmlformats.org/officeDocument/2006/relationships/slide" Target="/ppt/slides/slide4.xml" Id="Re3762bf069204a83" /><Relationship Type="http://schemas.openxmlformats.org/officeDocument/2006/relationships/slide" Target="/ppt/slides/slide5.xml" Id="R95b7f339599d41c0" /><Relationship Type="http://schemas.openxmlformats.org/officeDocument/2006/relationships/slide" Target="/ppt/slides/slide6.xml" Id="Rb515ccee7a3d4fff" /><Relationship Type="http://schemas.openxmlformats.org/officeDocument/2006/relationships/slide" Target="/ppt/slides/slide7.xml" Id="Ra7272b61db02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bf48a2ebc4d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ce8322fbe4051" /><Relationship Type="http://schemas.openxmlformats.org/officeDocument/2006/relationships/theme" Target="/ppt/slideMasters/theme/theme1.xml" Id="Rbc732b9c8c0d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ce8322fbe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c1732c313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58e9ddb4e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efdbabfd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78858e86945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a86f09210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2e8a6df3946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f35c752604b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PM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PM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4 332 351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2 483 541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PAUL WILLIAM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MERETE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Paul W. Hansen, Grevlingvegen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66 21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