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f54667a39a4c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d0f0ac0ab541ab"/>
  </p:sldMasterIdLst>
  <p:sldIdLst>
    <p:sldId xmlns:r="http://schemas.openxmlformats.org/officeDocument/2006/relationships" id="256" r:id="R7582babf35134d31"/>
    <p:sldId xmlns:r="http://schemas.openxmlformats.org/officeDocument/2006/relationships" id="257" r:id="R5e459b8f67344c71"/>
    <p:sldId xmlns:r="http://schemas.openxmlformats.org/officeDocument/2006/relationships" id="258" r:id="R1d37e433df2f4023"/>
    <p:sldId xmlns:r="http://schemas.openxmlformats.org/officeDocument/2006/relationships" id="259" r:id="Rdaa95c4c0c5a4688"/>
    <p:sldId xmlns:r="http://schemas.openxmlformats.org/officeDocument/2006/relationships" id="260" r:id="Ref018cd5c2d74709"/>
    <p:sldId xmlns:r="http://schemas.openxmlformats.org/officeDocument/2006/relationships" id="261" r:id="Re94653e7f84f44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d0f0ac0ab541ab" /><Relationship Type="http://schemas.openxmlformats.org/officeDocument/2006/relationships/slide" Target="/ppt/slides/slide1.xml" Id="R7582babf35134d31" /><Relationship Type="http://schemas.openxmlformats.org/officeDocument/2006/relationships/slide" Target="/ppt/slides/slide2.xml" Id="R5e459b8f67344c71" /><Relationship Type="http://schemas.openxmlformats.org/officeDocument/2006/relationships/slide" Target="/ppt/slides/slide3.xml" Id="R1d37e433df2f4023" /><Relationship Type="http://schemas.openxmlformats.org/officeDocument/2006/relationships/slide" Target="/ppt/slides/slide4.xml" Id="Rdaa95c4c0c5a4688" /><Relationship Type="http://schemas.openxmlformats.org/officeDocument/2006/relationships/slide" Target="/ppt/slides/slide5.xml" Id="Ref018cd5c2d74709" /><Relationship Type="http://schemas.openxmlformats.org/officeDocument/2006/relationships/slide" Target="/ppt/slides/slide6.xml" Id="Re94653e7f84f44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998fd48ffc4e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37c259af64d0a" /><Relationship Type="http://schemas.openxmlformats.org/officeDocument/2006/relationships/theme" Target="/ppt/slideMasters/theme/theme1.xml" Id="Rd8bfa5d28f554d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d37c259af64d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953a99ab043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5106372bc4e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f592b56e44a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b0b89dc504c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a552c524241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54a3e6a9e44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MATSPECIALEN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MATSPECIALEN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MATSPECIALEN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MATSPECIALEN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MATSPECIALEN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MATSPECIALEN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NIELSEN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MATSPECIALEN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Deviks vei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03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jan@matspecialen.no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www.matspecialen.no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975 886 433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MATSPECIALEN AS</a:t>
            </a:r>
          </a:p>
        </p:txBody>
      </p:sp>
    </p:spTree>
  </p:cSld>
  <p:clrMapOvr>
    <a:masterClrMapping xmlns:a="http://schemas.openxmlformats.org/drawingml/2006/main"/>
  </p:clrMapOvr>
</p:sld>
</file>