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4d47a003f8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5a30910d74856"/>
  </p:sldMasterIdLst>
  <p:sldIdLst>
    <p:sldId xmlns:r="http://schemas.openxmlformats.org/officeDocument/2006/relationships" id="256" r:id="R55968800395449de"/>
    <p:sldId xmlns:r="http://schemas.openxmlformats.org/officeDocument/2006/relationships" id="257" r:id="Rad55b6a9a6ec412c"/>
    <p:sldId xmlns:r="http://schemas.openxmlformats.org/officeDocument/2006/relationships" id="258" r:id="R88448dae2fba4219"/>
    <p:sldId xmlns:r="http://schemas.openxmlformats.org/officeDocument/2006/relationships" id="259" r:id="R6d1a43e2862a4a24"/>
    <p:sldId xmlns:r="http://schemas.openxmlformats.org/officeDocument/2006/relationships" id="260" r:id="R079632c68900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5a30910d74856" /><Relationship Type="http://schemas.openxmlformats.org/officeDocument/2006/relationships/slide" Target="/ppt/slides/slide1.xml" Id="R55968800395449de" /><Relationship Type="http://schemas.openxmlformats.org/officeDocument/2006/relationships/slide" Target="/ppt/slides/slide2.xml" Id="Rad55b6a9a6ec412c" /><Relationship Type="http://schemas.openxmlformats.org/officeDocument/2006/relationships/slide" Target="/ppt/slides/slide3.xml" Id="R88448dae2fba4219" /><Relationship Type="http://schemas.openxmlformats.org/officeDocument/2006/relationships/slide" Target="/ppt/slides/slide4.xml" Id="R6d1a43e2862a4a24" /><Relationship Type="http://schemas.openxmlformats.org/officeDocument/2006/relationships/slide" Target="/ppt/slides/slide5.xml" Id="R079632c68900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5db1cfa5b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3151142cb4350" /><Relationship Type="http://schemas.openxmlformats.org/officeDocument/2006/relationships/theme" Target="/ppt/slideMasters/theme/theme1.xml" Id="Rd430268e24f444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3151142cb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5cbe6b2e45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3677fa9c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1bd5964e240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e5d501ff4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83d1f0b75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975 877 027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CONTI AS</a:t>
            </a:r>
          </a:p>
        </p:txBody>
      </p:sp>
    </p:spTree>
  </p:cSld>
  <p:clrMapOvr>
    <a:masterClrMapping xmlns:a="http://schemas.openxmlformats.org/drawingml/2006/main"/>
  </p:clrMapOvr>
</p:sld>
</file>