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1a13f76141742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2435c8ca4c4aa9"/>
  </p:sldMasterIdLst>
  <p:sldIdLst>
    <p:sldId xmlns:r="http://schemas.openxmlformats.org/officeDocument/2006/relationships" id="256" r:id="Rb3428f35548e43c7"/>
    <p:sldId xmlns:r="http://schemas.openxmlformats.org/officeDocument/2006/relationships" id="257" r:id="Ref28c94ffbee47f7"/>
    <p:sldId xmlns:r="http://schemas.openxmlformats.org/officeDocument/2006/relationships" id="258" r:id="R0c290f030f16416d"/>
    <p:sldId xmlns:r="http://schemas.openxmlformats.org/officeDocument/2006/relationships" id="259" r:id="R1da5fef7103b4f8d"/>
    <p:sldId xmlns:r="http://schemas.openxmlformats.org/officeDocument/2006/relationships" id="260" r:id="Rd67c6f0c2e854f34"/>
    <p:sldId xmlns:r="http://schemas.openxmlformats.org/officeDocument/2006/relationships" id="261" r:id="R35a3cba4d343424b"/>
    <p:sldId xmlns:r="http://schemas.openxmlformats.org/officeDocument/2006/relationships" id="262" r:id="Rf1fda85976654ec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435c8ca4c4aa9" /><Relationship Type="http://schemas.openxmlformats.org/officeDocument/2006/relationships/slide" Target="/ppt/slides/slide1.xml" Id="Rb3428f35548e43c7" /><Relationship Type="http://schemas.openxmlformats.org/officeDocument/2006/relationships/slide" Target="/ppt/slides/slide2.xml" Id="Ref28c94ffbee47f7" /><Relationship Type="http://schemas.openxmlformats.org/officeDocument/2006/relationships/slide" Target="/ppt/slides/slide3.xml" Id="R0c290f030f16416d" /><Relationship Type="http://schemas.openxmlformats.org/officeDocument/2006/relationships/slide" Target="/ppt/slides/slide4.xml" Id="R1da5fef7103b4f8d" /><Relationship Type="http://schemas.openxmlformats.org/officeDocument/2006/relationships/slide" Target="/ppt/slides/slide5.xml" Id="Rd67c6f0c2e854f34" /><Relationship Type="http://schemas.openxmlformats.org/officeDocument/2006/relationships/slide" Target="/ppt/slides/slide6.xml" Id="R35a3cba4d343424b" /><Relationship Type="http://schemas.openxmlformats.org/officeDocument/2006/relationships/slide" Target="/ppt/slides/slide7.xml" Id="Rf1fda85976654ec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4ee96b3a0e452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69258da82a48d3" /><Relationship Type="http://schemas.openxmlformats.org/officeDocument/2006/relationships/theme" Target="/ppt/slideMasters/theme/theme1.xml" Id="R49edcc695de949c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869258da82a48d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9064fc03a4e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4526b2cf7344f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7e494aca48453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89ce2df18442e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2e2c72d4cd4d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91e8df569248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c900d06f42451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HJØRNET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HJØRNET EIENDOM AS ble etablert [år] og holder til i Flisa.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279 586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225 152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221 615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483 090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DYBENDAL JOHN VIDAR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DYBENDAL KJELL ERIK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Flisa Stormarked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2270 Flisa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62 95 15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975 866 084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HJØRNET EIENDOM AS</a:t>
            </a:r>
          </a:p>
        </p:txBody>
      </p:sp>
    </p:spTree>
  </p:cSld>
  <p:clrMapOvr>
    <a:masterClrMapping xmlns:a="http://schemas.openxmlformats.org/drawingml/2006/main"/>
  </p:clrMapOvr>
</p:sld>
</file>