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3732bc09da416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e59d420a0b4db8"/>
  </p:sldMasterIdLst>
  <p:sldIdLst>
    <p:sldId xmlns:r="http://schemas.openxmlformats.org/officeDocument/2006/relationships" id="256" r:id="Rb1a232d7afa64e57"/>
    <p:sldId xmlns:r="http://schemas.openxmlformats.org/officeDocument/2006/relationships" id="257" r:id="R9638c9822af94311"/>
    <p:sldId xmlns:r="http://schemas.openxmlformats.org/officeDocument/2006/relationships" id="258" r:id="R737791c1715c42ed"/>
    <p:sldId xmlns:r="http://schemas.openxmlformats.org/officeDocument/2006/relationships" id="259" r:id="R0fc6c6f971234475"/>
    <p:sldId xmlns:r="http://schemas.openxmlformats.org/officeDocument/2006/relationships" id="260" r:id="R7cde129573a74254"/>
    <p:sldId xmlns:r="http://schemas.openxmlformats.org/officeDocument/2006/relationships" id="261" r:id="Ra9656b5ef28c44a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e59d420a0b4db8" /><Relationship Type="http://schemas.openxmlformats.org/officeDocument/2006/relationships/slide" Target="/ppt/slides/slide1.xml" Id="Rb1a232d7afa64e57" /><Relationship Type="http://schemas.openxmlformats.org/officeDocument/2006/relationships/slide" Target="/ppt/slides/slide2.xml" Id="R9638c9822af94311" /><Relationship Type="http://schemas.openxmlformats.org/officeDocument/2006/relationships/slide" Target="/ppt/slides/slide3.xml" Id="R737791c1715c42ed" /><Relationship Type="http://schemas.openxmlformats.org/officeDocument/2006/relationships/slide" Target="/ppt/slides/slide4.xml" Id="R0fc6c6f971234475" /><Relationship Type="http://schemas.openxmlformats.org/officeDocument/2006/relationships/slide" Target="/ppt/slides/slide5.xml" Id="R7cde129573a74254" /><Relationship Type="http://schemas.openxmlformats.org/officeDocument/2006/relationships/slide" Target="/ppt/slides/slide6.xml" Id="Ra9656b5ef28c44a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2c40329971946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6d0c9d934f448b" /><Relationship Type="http://schemas.openxmlformats.org/officeDocument/2006/relationships/theme" Target="/ppt/slideMasters/theme/theme1.xml" Id="R75c1906c2f8a45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6d0c9d934f44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43412dcaef4ab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0cddd42399459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6bb2ef01e94f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f224d2cc0f46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38141c6ebb4fe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dcef29bdfe46a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BLOMSTERVIK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BLOMSTERVIK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BLOMSTERVIK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BLOMSTERVIK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BLOMSTERVIK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BLOMSTERVIK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77 400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−12 306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−16 730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254 718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748 694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BLOMSTERVIK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975 863 182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BLOMSTERVIK EIENDOM AS</a:t>
            </a:r>
          </a:p>
        </p:txBody>
      </p:sp>
    </p:spTree>
  </p:cSld>
  <p:clrMapOvr>
    <a:masterClrMapping xmlns:a="http://schemas.openxmlformats.org/drawingml/2006/main"/>
  </p:clrMapOvr>
</p:sld>
</file>