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bd9b9e275ff4dc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3c20efe1bd841da"/>
  </p:sldMasterIdLst>
  <p:sldIdLst>
    <p:sldId xmlns:r="http://schemas.openxmlformats.org/officeDocument/2006/relationships" id="256" r:id="R1c938b5428344f85"/>
    <p:sldId xmlns:r="http://schemas.openxmlformats.org/officeDocument/2006/relationships" id="257" r:id="Rb84274452b0e4ec4"/>
    <p:sldId xmlns:r="http://schemas.openxmlformats.org/officeDocument/2006/relationships" id="258" r:id="R89511323fe2049bc"/>
    <p:sldId xmlns:r="http://schemas.openxmlformats.org/officeDocument/2006/relationships" id="259" r:id="Re6148e55b412468e"/>
    <p:sldId xmlns:r="http://schemas.openxmlformats.org/officeDocument/2006/relationships" id="260" r:id="R1d5a702a92f14c5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c20efe1bd841da" /><Relationship Type="http://schemas.openxmlformats.org/officeDocument/2006/relationships/slide" Target="/ppt/slides/slide1.xml" Id="R1c938b5428344f85" /><Relationship Type="http://schemas.openxmlformats.org/officeDocument/2006/relationships/slide" Target="/ppt/slides/slide2.xml" Id="Rb84274452b0e4ec4" /><Relationship Type="http://schemas.openxmlformats.org/officeDocument/2006/relationships/slide" Target="/ppt/slides/slide3.xml" Id="R89511323fe2049bc" /><Relationship Type="http://schemas.openxmlformats.org/officeDocument/2006/relationships/slide" Target="/ppt/slides/slide4.xml" Id="Re6148e55b412468e" /><Relationship Type="http://schemas.openxmlformats.org/officeDocument/2006/relationships/slide" Target="/ppt/slides/slide5.xml" Id="R1d5a702a92f14c5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158e330b7b4da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fe59b641a24b29" /><Relationship Type="http://schemas.openxmlformats.org/officeDocument/2006/relationships/theme" Target="/ppt/slideMasters/theme/theme1.xml" Id="R51dadd84455341c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fe59b641a24b2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738329db31456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13e9fbd1414c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6b54c5c6a5402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8ccc16d74c4d1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e31125dca44e4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SUNNHORDLAND ENERGI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SUNNHORDLAND ENERGI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SUNNHORDLAND ENERGI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SUNNHORDLAND ENERGI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SUNNHORDLAND ENERGI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SUNNHORDLAND ENERGI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975 855 406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SUNNHORDLAND ENERGI AS</a:t>
            </a:r>
          </a:p>
        </p:txBody>
      </p:sp>
    </p:spTree>
  </p:cSld>
  <p:clrMapOvr>
    <a:masterClrMapping xmlns:a="http://schemas.openxmlformats.org/drawingml/2006/main"/>
  </p:clrMapOvr>
</p:sld>
</file>