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d1df9dff3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17687f6fd4bb6"/>
  </p:sldMasterIdLst>
  <p:sldIdLst>
    <p:sldId xmlns:r="http://schemas.openxmlformats.org/officeDocument/2006/relationships" id="256" r:id="R9c0c7091f72646f9"/>
    <p:sldId xmlns:r="http://schemas.openxmlformats.org/officeDocument/2006/relationships" id="257" r:id="R94981c7efb8b49c2"/>
    <p:sldId xmlns:r="http://schemas.openxmlformats.org/officeDocument/2006/relationships" id="258" r:id="R87c4e74751cf40e7"/>
    <p:sldId xmlns:r="http://schemas.openxmlformats.org/officeDocument/2006/relationships" id="259" r:id="R2ae859beed984026"/>
    <p:sldId xmlns:r="http://schemas.openxmlformats.org/officeDocument/2006/relationships" id="260" r:id="Rda807e3ccb53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17687f6fd4bb6" /><Relationship Type="http://schemas.openxmlformats.org/officeDocument/2006/relationships/slide" Target="/ppt/slides/slide1.xml" Id="R9c0c7091f72646f9" /><Relationship Type="http://schemas.openxmlformats.org/officeDocument/2006/relationships/slide" Target="/ppt/slides/slide2.xml" Id="R94981c7efb8b49c2" /><Relationship Type="http://schemas.openxmlformats.org/officeDocument/2006/relationships/slide" Target="/ppt/slides/slide3.xml" Id="R87c4e74751cf40e7" /><Relationship Type="http://schemas.openxmlformats.org/officeDocument/2006/relationships/slide" Target="/ppt/slides/slide4.xml" Id="R2ae859beed984026" /><Relationship Type="http://schemas.openxmlformats.org/officeDocument/2006/relationships/slide" Target="/ppt/slides/slide5.xml" Id="Rda807e3ccb53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f58468fcb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d3d6fe7df422c" /><Relationship Type="http://schemas.openxmlformats.org/officeDocument/2006/relationships/theme" Target="/ppt/slideMasters/theme/theme1.xml" Id="R372761ae035b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d3d6fe7df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98fe32559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4827c5b42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ddf91411f48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8451362a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d60745328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