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e32babf4b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3e704360b47e9"/>
  </p:sldMasterIdLst>
  <p:sldIdLst>
    <p:sldId xmlns:r="http://schemas.openxmlformats.org/officeDocument/2006/relationships" id="256" r:id="Rec422db576cf4a6b"/>
    <p:sldId xmlns:r="http://schemas.openxmlformats.org/officeDocument/2006/relationships" id="257" r:id="Rcb79ad90ac4f4cdd"/>
    <p:sldId xmlns:r="http://schemas.openxmlformats.org/officeDocument/2006/relationships" id="258" r:id="R59247b70d2434188"/>
    <p:sldId xmlns:r="http://schemas.openxmlformats.org/officeDocument/2006/relationships" id="259" r:id="Rde7ca13c3b3743c1"/>
    <p:sldId xmlns:r="http://schemas.openxmlformats.org/officeDocument/2006/relationships" id="260" r:id="R62b22c3f9d29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3e704360b47e9" /><Relationship Type="http://schemas.openxmlformats.org/officeDocument/2006/relationships/slide" Target="/ppt/slides/slide1.xml" Id="Rec422db576cf4a6b" /><Relationship Type="http://schemas.openxmlformats.org/officeDocument/2006/relationships/slide" Target="/ppt/slides/slide2.xml" Id="Rcb79ad90ac4f4cdd" /><Relationship Type="http://schemas.openxmlformats.org/officeDocument/2006/relationships/slide" Target="/ppt/slides/slide3.xml" Id="R59247b70d2434188" /><Relationship Type="http://schemas.openxmlformats.org/officeDocument/2006/relationships/slide" Target="/ppt/slides/slide4.xml" Id="Rde7ca13c3b3743c1" /><Relationship Type="http://schemas.openxmlformats.org/officeDocument/2006/relationships/slide" Target="/ppt/slides/slide5.xml" Id="R62b22c3f9d29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8e8a2c4b541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9c74fdfa84502" /><Relationship Type="http://schemas.openxmlformats.org/officeDocument/2006/relationships/theme" Target="/ppt/slideMasters/theme/theme1.xml" Id="Rb53d00b2877f45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9c74fdfa8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e7c55415c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fe7066fd242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0f1fbfce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eb28be7ba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99ba9ff8649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FREDHEIM &amp; SCHWARK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FREDHEIM &amp; SCHWARK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FREDHEIM &amp; SCHWARK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FREDHEIM &amp; SCHWARK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FREDHEIM &amp; SCHWARK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FREDHEIM &amp; SCHWARK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975 828 026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FREDHEIM &amp; SCHWARK AS</a:t>
            </a:r>
          </a:p>
        </p:txBody>
      </p:sp>
    </p:spTree>
  </p:cSld>
  <p:clrMapOvr>
    <a:masterClrMapping xmlns:a="http://schemas.openxmlformats.org/drawingml/2006/main"/>
  </p:clrMapOvr>
</p:sld>
</file>