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206a4cad0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ba7a4bc7b4ac9"/>
  </p:sldMasterIdLst>
  <p:sldIdLst>
    <p:sldId xmlns:r="http://schemas.openxmlformats.org/officeDocument/2006/relationships" id="256" r:id="Rcde66690392048bd"/>
    <p:sldId xmlns:r="http://schemas.openxmlformats.org/officeDocument/2006/relationships" id="257" r:id="R12481844a05846e8"/>
    <p:sldId xmlns:r="http://schemas.openxmlformats.org/officeDocument/2006/relationships" id="258" r:id="R1d118ef1e4ac4130"/>
    <p:sldId xmlns:r="http://schemas.openxmlformats.org/officeDocument/2006/relationships" id="259" r:id="R9b743c497a154aad"/>
    <p:sldId xmlns:r="http://schemas.openxmlformats.org/officeDocument/2006/relationships" id="260" r:id="R11ff995f43164c6f"/>
    <p:sldId xmlns:r="http://schemas.openxmlformats.org/officeDocument/2006/relationships" id="261" r:id="R5712b5eb76a24081"/>
    <p:sldId xmlns:r="http://schemas.openxmlformats.org/officeDocument/2006/relationships" id="262" r:id="Rf854f538caf4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ba7a4bc7b4ac9" /><Relationship Type="http://schemas.openxmlformats.org/officeDocument/2006/relationships/slide" Target="/ppt/slides/slide1.xml" Id="Rcde66690392048bd" /><Relationship Type="http://schemas.openxmlformats.org/officeDocument/2006/relationships/slide" Target="/ppt/slides/slide2.xml" Id="R12481844a05846e8" /><Relationship Type="http://schemas.openxmlformats.org/officeDocument/2006/relationships/slide" Target="/ppt/slides/slide3.xml" Id="R1d118ef1e4ac4130" /><Relationship Type="http://schemas.openxmlformats.org/officeDocument/2006/relationships/slide" Target="/ppt/slides/slide4.xml" Id="R9b743c497a154aad" /><Relationship Type="http://schemas.openxmlformats.org/officeDocument/2006/relationships/slide" Target="/ppt/slides/slide5.xml" Id="R11ff995f43164c6f" /><Relationship Type="http://schemas.openxmlformats.org/officeDocument/2006/relationships/slide" Target="/ppt/slides/slide6.xml" Id="R5712b5eb76a24081" /><Relationship Type="http://schemas.openxmlformats.org/officeDocument/2006/relationships/slide" Target="/ppt/slides/slide7.xml" Id="Rf854f538caf4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efaee4125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2739b63714b43" /><Relationship Type="http://schemas.openxmlformats.org/officeDocument/2006/relationships/theme" Target="/ppt/slideMasters/theme/theme1.xml" Id="R24629d4609f044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2739b6371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0cbb9194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115ff6a7343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21c6922e0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c14ea3e1b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967b09cbe4b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6b20bef984c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1dfe3298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RØRVIKS BEGRAVELSESBYRÅ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RØRVIKS BEGRAVELSESBYRÅ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5 597 711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3 254 016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DREVLAND PETTER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 Bruns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8657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17 06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kontor@rorvikbegravelse.no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www.rorvikbegravelse.no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975 823 091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